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804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D2E3-80A3-4B4D-8130-D03CCE463313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D84F-03D3-41A3-9C15-E64987630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642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D2E3-80A3-4B4D-8130-D03CCE463313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D84F-03D3-41A3-9C15-E64987630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04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D2E3-80A3-4B4D-8130-D03CCE463313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D84F-03D3-41A3-9C15-E64987630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0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D2E3-80A3-4B4D-8130-D03CCE463313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D84F-03D3-41A3-9C15-E64987630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92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D2E3-80A3-4B4D-8130-D03CCE463313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D84F-03D3-41A3-9C15-E64987630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09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D2E3-80A3-4B4D-8130-D03CCE463313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D84F-03D3-41A3-9C15-E64987630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94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D2E3-80A3-4B4D-8130-D03CCE463313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D84F-03D3-41A3-9C15-E64987630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12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D2E3-80A3-4B4D-8130-D03CCE463313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D84F-03D3-41A3-9C15-E64987630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6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D2E3-80A3-4B4D-8130-D03CCE463313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D84F-03D3-41A3-9C15-E64987630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37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D2E3-80A3-4B4D-8130-D03CCE463313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D84F-03D3-41A3-9C15-E64987630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72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D2E3-80A3-4B4D-8130-D03CCE463313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D84F-03D3-41A3-9C15-E64987630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46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BD2E3-80A3-4B4D-8130-D03CCE463313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8D84F-03D3-41A3-9C15-E64987630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51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eroi25.primorsky.ru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9A40D-C482-FD61-4F1C-BAE1E61416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5816DD-B3D6-B90A-AB90-58E80F1630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946B28-B85D-F215-4673-A1B5C785D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90500"/>
            <a:ext cx="97155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5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D2558-D43C-42C6-0D88-9D132527A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2717E3-06E3-F21D-0119-D6728740704B}"/>
              </a:ext>
            </a:extLst>
          </p:cNvPr>
          <p:cNvSpPr txBox="1"/>
          <p:nvPr/>
        </p:nvSpPr>
        <p:spPr>
          <a:xfrm>
            <a:off x="278296" y="374685"/>
            <a:ext cx="9551504" cy="6263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Приморском крае запущена региональная образовательная программа для будущих управленцев «Герои Приморья» по поручению Президента Российской Федерации.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Новая кадровая программа предусматривает создание условий для развития профессиональных умений ветеранов и действующих участников спецоперации, их трудоустройства в органы государственной власти и местного самоуправления. Также выпускники образовательного цикла смогут построить карьеру на крупных предприятиях Приморского края, в общественных организациях молодёжной и патриотической направленности. Кроме того, они могут быть включены в резерв для выдвижения кандидатами на избрание в представительные органы власти.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Заявки, включающие анкету и эссе, принимаются до 5 апреля на сайте программы "Герои Приморья". Тестирование, по результатам которого эксперты отберут претендентов на очное или заочное собеседование, намечено с 6 по 8 апреля. Само собеседование пройдёт в период с 5 по 30 мая. Те защитники Отечества, кто сейчас находится в зоне СВО, будут включены в резерв и смогут приступить к обучению и стажировкам позже.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правилами проведения отбора в региональную программу Приморского края "Герои Приморья", заявки могут подать ветераны или действующие участники СВО — граждане России с высшим образованием, родившиеся, постоянно проживающие в Приморском крае или проходившие службу в подразделениях, дислоцированных на его территории, и не имеющие судимости: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ru-RU" sz="1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призванные на военную службу по мобилизации в Вооруженные Силы РФ в соответствии с Указом Президента Российской Федерации от 21 сентября 2022 года № 647;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ru-RU" sz="1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проходящие (проходившие) военную службу в Вооруженных Силах РФ, находящиеся (находившиеся) на военной службе в войсках национальной гвардии РФ, а также в воинских формированиях и органах, указанных в пункте 6 статьи 1 Федерального закона от 31 мая 1996 года № 61-ФЗ "Об обороне";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ru-RU" sz="1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заключившие в период с 24 февраля 2022 года контракт о пребывании в добровольческом формировании (о добровольном содействии в выполнении задач, возложенных на Вооруженные Силы РФ или войска национальной гвардии РФ).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3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Подробнее о программе: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Герои Приморья: официальный сайт. -Владивосток. – </a:t>
            </a:r>
            <a:r>
              <a:rPr lang="en-US" sz="1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1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3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https://geroi25.primorsky.ru</a:t>
            </a:r>
            <a:r>
              <a:rPr lang="ru-RU" sz="1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 2.04.2025 г.) – Текст: электронный.</a:t>
            </a:r>
          </a:p>
        </p:txBody>
      </p:sp>
    </p:spTree>
    <p:extLst>
      <p:ext uri="{BB962C8B-B14F-4D97-AF65-F5344CB8AC3E}">
        <p14:creationId xmlns:p14="http://schemas.microsoft.com/office/powerpoint/2010/main" val="29658719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</TotalTime>
  <Words>357</Words>
  <Application>Microsoft Office PowerPoint</Application>
  <PresentationFormat>Лист A4 (210x297 мм)</PresentationFormat>
  <Paragraphs>10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Елена Реброва</dc:creator>
  <cp:lastModifiedBy>Елена Реброва</cp:lastModifiedBy>
  <cp:revision>1</cp:revision>
  <dcterms:created xsi:type="dcterms:W3CDTF">2025-04-04T02:14:05Z</dcterms:created>
  <dcterms:modified xsi:type="dcterms:W3CDTF">2025-04-04T02:18:03Z</dcterms:modified>
</cp:coreProperties>
</file>