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2" r:id="rId9"/>
    <p:sldId id="284" r:id="rId10"/>
    <p:sldId id="273" r:id="rId11"/>
    <p:sldId id="269" r:id="rId12"/>
    <p:sldId id="266" r:id="rId13"/>
    <p:sldId id="267" r:id="rId14"/>
    <p:sldId id="268" r:id="rId15"/>
    <p:sldId id="271" r:id="rId16"/>
    <p:sldId id="274" r:id="rId17"/>
    <p:sldId id="275" r:id="rId18"/>
    <p:sldId id="277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509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219120033660168E-3"/>
                  <c:y val="-3.2513222941074421E-2"/>
                </c:manualLayout>
              </c:layout>
              <c:showVal val="1"/>
            </c:dLbl>
            <c:dLbl>
              <c:idx val="1"/>
              <c:layout>
                <c:manualLayout>
                  <c:x val="1.1336629199976227E-3"/>
                  <c:y val="-4.248683137610447E-2"/>
                </c:manualLayout>
              </c:layout>
              <c:showVal val="1"/>
            </c:dLbl>
            <c:dLbl>
              <c:idx val="2"/>
              <c:layout>
                <c:manualLayout>
                  <c:x val="-2.4003576365931255E-3"/>
                  <c:y val="-2.3438909469064382E-2"/>
                </c:manualLayout>
              </c:layout>
              <c:showVal val="1"/>
            </c:dLbl>
            <c:dLbl>
              <c:idx val="3"/>
              <c:layout>
                <c:manualLayout>
                  <c:x val="1.5728496724171629E-4"/>
                  <c:y val="-2.5775483069006164E-2"/>
                </c:manualLayout>
              </c:layout>
              <c:showVal val="1"/>
            </c:dLbl>
            <c:dLbl>
              <c:idx val="4"/>
              <c:layout>
                <c:manualLayout>
                  <c:x val="-3.3096411612659608E-4"/>
                  <c:y val="-1.8439714350894882E-2"/>
                </c:manualLayout>
              </c:layout>
              <c:showVal val="1"/>
            </c:dLbl>
            <c:dLbl>
              <c:idx val="5"/>
              <c:layout>
                <c:manualLayout>
                  <c:x val="-3.3190929855140792E-3"/>
                  <c:y val="-2.087089860036161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092E-2"/>
                </c:manualLayout>
              </c:layout>
              <c:showVal val="1"/>
            </c:dLbl>
            <c:dLbl>
              <c:idx val="7"/>
              <c:layout>
                <c:manualLayout>
                  <c:x val="7.0440884774897151E-4"/>
                  <c:y val="-5.797130933699135E-2"/>
                </c:manualLayout>
              </c:layout>
              <c:showVal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  <c:pt idx="5">
                  <c:v>2013 г. план</c:v>
                </c:pt>
                <c:pt idx="6">
                  <c:v>2014 г. прогноз</c:v>
                </c:pt>
                <c:pt idx="7">
                  <c:v>2015 г. прогноз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344532.5</c:v>
                </c:pt>
                <c:pt idx="1">
                  <c:v>417481.6</c:v>
                </c:pt>
                <c:pt idx="2">
                  <c:v>353119.9</c:v>
                </c:pt>
                <c:pt idx="3">
                  <c:v>388762.5</c:v>
                </c:pt>
                <c:pt idx="4">
                  <c:v>593879.5</c:v>
                </c:pt>
                <c:pt idx="5">
                  <c:v>698459.8</c:v>
                </c:pt>
                <c:pt idx="6">
                  <c:v>471864.7</c:v>
                </c:pt>
                <c:pt idx="7">
                  <c:v>471855.2</c:v>
                </c:pt>
              </c:numCache>
            </c:numRef>
          </c:val>
        </c:ser>
        <c:gapDepth val="0"/>
        <c:shape val="box"/>
        <c:axId val="119626368"/>
        <c:axId val="121467264"/>
        <c:axId val="0"/>
      </c:bar3DChart>
      <c:catAx>
        <c:axId val="119626368"/>
        <c:scaling>
          <c:orientation val="minMax"/>
        </c:scaling>
        <c:axPos val="b"/>
        <c:numFmt formatCode="General" sourceLinked="1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1467264"/>
        <c:crosses val="autoZero"/>
        <c:auto val="1"/>
        <c:lblAlgn val="ctr"/>
        <c:lblOffset val="100"/>
        <c:tickLblSkip val="1"/>
        <c:tickMarkSkip val="1"/>
      </c:catAx>
      <c:valAx>
        <c:axId val="121467264"/>
        <c:scaling>
          <c:orientation val="minMax"/>
        </c:scaling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626368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Соцполитика - 5730,0</c:v>
                </c:pt>
                <c:pt idx="1">
                  <c:v>Образование - 484014,2</c:v>
                </c:pt>
                <c:pt idx="2">
                  <c:v>Культура и кинематография - 41298,0</c:v>
                </c:pt>
                <c:pt idx="3">
                  <c:v>Физкультура и спорт - 5043,4</c:v>
                </c:pt>
                <c:pt idx="4">
                  <c:v>Нацэкономика - 24018,9</c:v>
                </c:pt>
                <c:pt idx="5">
                  <c:v>ЖКХ - 28747,8</c:v>
                </c:pt>
                <c:pt idx="6">
                  <c:v>Общегосударственные вопросы - 75601,0</c:v>
                </c:pt>
                <c:pt idx="7">
                  <c:v>Нацбезопасность, правоохранит.деятельность, нацоборона - 7386,1</c:v>
                </c:pt>
                <c:pt idx="8">
                  <c:v>СМИ - 2003,5</c:v>
                </c:pt>
                <c:pt idx="9">
                  <c:v>Охрана окружающей среды - 1214,8</c:v>
                </c:pt>
                <c:pt idx="10">
                  <c:v>Межбюджетные трансферты - 19757,0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5730</c:v>
                </c:pt>
                <c:pt idx="1">
                  <c:v>484014.2</c:v>
                </c:pt>
                <c:pt idx="2">
                  <c:v>41298</c:v>
                </c:pt>
                <c:pt idx="3">
                  <c:v>5043.4000000000005</c:v>
                </c:pt>
                <c:pt idx="4">
                  <c:v>24018.9</c:v>
                </c:pt>
                <c:pt idx="5">
                  <c:v>28747.8</c:v>
                </c:pt>
                <c:pt idx="6">
                  <c:v>75601</c:v>
                </c:pt>
                <c:pt idx="7">
                  <c:v>7386.1</c:v>
                </c:pt>
                <c:pt idx="8">
                  <c:v>2003.5</c:v>
                </c:pt>
                <c:pt idx="9">
                  <c:v>1214.8</c:v>
                </c:pt>
                <c:pt idx="10">
                  <c:v>19757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735722270827435"/>
          <c:y val="7.4538738213278999E-2"/>
          <c:w val="0.33801314766209856"/>
          <c:h val="0.92191017789442953"/>
        </c:manualLayout>
      </c:layout>
      <c:txPr>
        <a:bodyPr/>
        <a:lstStyle/>
        <a:p>
          <a:pPr>
            <a:defRPr sz="1400" spc="-1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23606985873973244"/>
          <c:w val="0.47852451420577541"/>
          <c:h val="0.489290833773696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491155362077232"/>
                  <c:y val="-0.37284045101243013"/>
                </c:manualLayout>
              </c:layout>
              <c:showPercent val="1"/>
            </c:dLbl>
            <c:dLbl>
              <c:idx val="1"/>
              <c:layout>
                <c:manualLayout>
                  <c:x val="0.36149307903493638"/>
                  <c:y val="0.13499395640105236"/>
                </c:manualLayout>
              </c:layout>
              <c:showPercent val="1"/>
            </c:dLbl>
            <c:dLbl>
              <c:idx val="2"/>
              <c:layout>
                <c:manualLayout>
                  <c:x val="0.33948915248498412"/>
                  <c:y val="0.28605836881543506"/>
                </c:manualLayout>
              </c:layout>
              <c:showPercent val="1"/>
            </c:dLbl>
            <c:dLbl>
              <c:idx val="3"/>
              <c:layout>
                <c:manualLayout>
                  <c:x val="0.35206282479924333"/>
                  <c:y val="0.44676571285110073"/>
                </c:manualLayout>
              </c:layout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389360.5</c:v>
                </c:pt>
                <c:pt idx="1">
                  <c:v>11681.1</c:v>
                </c:pt>
                <c:pt idx="2">
                  <c:v>3508.6</c:v>
                </c:pt>
                <c:pt idx="3">
                  <c:v>1548.4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80624069969206"/>
          <c:y val="0.23589168898850188"/>
          <c:w val="0.33333325082892185"/>
          <c:h val="0.6053560256807401"/>
        </c:manualLayout>
      </c:layout>
      <c:txPr>
        <a:bodyPr/>
        <a:lstStyle/>
        <a:p>
          <a:pPr>
            <a:defRPr sz="1600" spc="-1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7903767527880695E-2"/>
          <c:y val="0.1628833433553819"/>
          <c:w val="0.56173117009234808"/>
          <c:h val="0.574595169980016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303982038305369"/>
                  <c:y val="-0.41716593409669922"/>
                </c:manualLayout>
              </c:layout>
              <c:showPercent val="1"/>
            </c:dLbl>
            <c:dLbl>
              <c:idx val="1"/>
              <c:layout>
                <c:manualLayout>
                  <c:x val="0.39632348857819638"/>
                  <c:y val="0.1324917610875364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33216031877234914"/>
                  <c:y val="0.46680213211856036"/>
                </c:manualLayout>
              </c:layout>
              <c:showPercent val="1"/>
            </c:dLbl>
            <c:dLbl>
              <c:idx val="3"/>
              <c:layout>
                <c:manualLayout>
                  <c:x val="0.31936348336446024"/>
                  <c:y val="0.32533980514572164"/>
                </c:manualLayout>
              </c:layout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484014.2</c:v>
                </c:pt>
                <c:pt idx="1">
                  <c:v>41298</c:v>
                </c:pt>
                <c:pt idx="2">
                  <c:v>5730</c:v>
                </c:pt>
                <c:pt idx="3">
                  <c:v>5043.4000000000005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095584432035458"/>
          <c:y val="0.17855143121108041"/>
          <c:w val="0.34590198613233047"/>
          <c:h val="0.61499845113795804"/>
        </c:manualLayout>
      </c:layout>
      <c:txPr>
        <a:bodyPr/>
        <a:lstStyle/>
        <a:p>
          <a:pPr>
            <a:defRPr sz="1600" spc="-1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623615-2FCB-4DDB-9B20-E87101BED296}">
      <dgm:prSet phldrT="[Текст]" custT="1"/>
      <dgm:spPr/>
      <dgm:t>
        <a:bodyPr/>
        <a:lstStyle/>
        <a:p>
          <a:r>
            <a:rPr lang="ru-RU" sz="1100" baseline="0" smtClean="0"/>
            <a:t>Пожарная безопасность муниципальных образовательных учреждений Партизанского муниципального района  </a:t>
          </a:r>
        </a:p>
        <a:p>
          <a:r>
            <a:rPr lang="ru-RU" sz="1100" baseline="0" smtClean="0"/>
            <a:t>964 тыс.рублей</a:t>
          </a:r>
          <a:endParaRPr lang="ru-RU" sz="1100" baseline="0" dirty="0"/>
        </a:p>
      </dgm:t>
    </dgm:pt>
    <dgm:pt modelId="{64E47EE0-E0DC-4100-B939-9D667C703AC5}" type="parTrans" cxnId="{7B246877-24D6-4305-B606-7FCA907B0CC9}">
      <dgm:prSet/>
      <dgm:spPr/>
      <dgm:t>
        <a:bodyPr/>
        <a:lstStyle/>
        <a:p>
          <a:endParaRPr lang="ru-RU"/>
        </a:p>
      </dgm:t>
    </dgm:pt>
    <dgm:pt modelId="{12D7AC4E-F101-44D4-9108-EA68009EC716}" type="sibTrans" cxnId="{7B246877-24D6-4305-B606-7FCA907B0CC9}">
      <dgm:prSet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r>
            <a:rPr lang="ru-RU" sz="1100" baseline="0" dirty="0" smtClean="0"/>
            <a:t>Развитие дошкольного образования Партизанского муниципального района</a:t>
          </a:r>
        </a:p>
        <a:p>
          <a:r>
            <a:rPr lang="ru-RU" sz="1100" baseline="0" dirty="0" smtClean="0"/>
            <a:t>53210,8 тыс.рублей</a:t>
          </a:r>
          <a:endParaRPr lang="ru-RU" sz="1100" baseline="0" dirty="0"/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0DD4612F-A7BE-45F8-B7A4-A0BCDFD5B200}">
      <dgm:prSet phldrT="[Текст]" custT="1"/>
      <dgm:spPr/>
      <dgm:t>
        <a:bodyPr/>
        <a:lstStyle/>
        <a:p>
          <a:r>
            <a:rPr lang="ru-RU" sz="1100" baseline="0" smtClean="0"/>
            <a:t>Укрепление общественной безопасности на межселенной территории, в муниципальных учреждениях Партизанского муниципального района</a:t>
          </a:r>
        </a:p>
        <a:p>
          <a:r>
            <a:rPr lang="ru-RU" sz="1100" baseline="0" smtClean="0"/>
            <a:t>1100 тыс.рублей</a:t>
          </a:r>
          <a:endParaRPr lang="ru-RU" sz="1100" baseline="0" dirty="0"/>
        </a:p>
      </dgm:t>
    </dgm:pt>
    <dgm:pt modelId="{72DB35C6-8034-402D-8B08-EC5F738BC31E}" type="parTrans" cxnId="{D2AE6E37-7B54-4418-936B-71242B05FEDA}">
      <dgm:prSet/>
      <dgm:spPr/>
      <dgm:t>
        <a:bodyPr/>
        <a:lstStyle/>
        <a:p>
          <a:endParaRPr lang="ru-RU"/>
        </a:p>
      </dgm:t>
    </dgm:pt>
    <dgm:pt modelId="{8FD46D06-3E1F-46CE-8192-6A9AC7292FAB}" type="sibTrans" cxnId="{D2AE6E37-7B54-4418-936B-71242B05FEDA}">
      <dgm:prSet/>
      <dgm:spPr/>
      <dgm:t>
        <a:bodyPr/>
        <a:lstStyle/>
        <a:p>
          <a:endParaRPr lang="ru-RU"/>
        </a:p>
      </dgm:t>
    </dgm:pt>
    <dgm:pt modelId="{0AF61CEE-FC57-4406-A2F4-E23E9BC3FA04}">
      <dgm:prSet phldrT="[Текст]" custT="1"/>
      <dgm:spPr/>
      <dgm:t>
        <a:bodyPr/>
        <a:lstStyle/>
        <a:p>
          <a:r>
            <a:rPr lang="ru-RU" sz="1100" baseline="0" smtClean="0"/>
            <a:t>Обеспечение жильем жителей сельской местности Партизанского муниципального района</a:t>
          </a:r>
        </a:p>
        <a:p>
          <a:r>
            <a:rPr lang="ru-RU" sz="1100" baseline="0" smtClean="0"/>
            <a:t>565,4 тыс.рублей</a:t>
          </a:r>
          <a:endParaRPr lang="ru-RU" sz="1100" baseline="0" dirty="0"/>
        </a:p>
      </dgm:t>
    </dgm:pt>
    <dgm:pt modelId="{8FE204FD-9870-4394-87E3-B4311A6BBEC3}" type="parTrans" cxnId="{FCC85480-154B-43E6-971C-364C51BE327C}">
      <dgm:prSet/>
      <dgm:spPr/>
      <dgm:t>
        <a:bodyPr/>
        <a:lstStyle/>
        <a:p>
          <a:endParaRPr lang="ru-RU"/>
        </a:p>
      </dgm:t>
    </dgm:pt>
    <dgm:pt modelId="{9F1262FF-60A4-4FB1-ABEB-4121C28FC000}" type="sibTrans" cxnId="{FCC85480-154B-43E6-971C-364C51BE327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/>
      <dgm:t>
        <a:bodyPr/>
        <a:lstStyle/>
        <a:p>
          <a:r>
            <a:rPr lang="ru-RU" sz="1100" baseline="0" smtClean="0"/>
            <a:t>Разработка схемы газоснабжения и газификации Партизанского муниципального района</a:t>
          </a:r>
        </a:p>
        <a:p>
          <a:r>
            <a:rPr lang="ru-RU" sz="1100" baseline="0" smtClean="0"/>
            <a:t>100 тыс.рублей</a:t>
          </a:r>
          <a:endParaRPr lang="ru-RU" sz="1100" baseline="0" dirty="0"/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/>
      <dgm:t>
        <a:bodyPr/>
        <a:lstStyle/>
        <a:p>
          <a:r>
            <a:rPr lang="ru-RU" sz="1100" baseline="0" smtClean="0"/>
            <a:t>Завершение строительства центра детского творчества в селе Владимиро-Александровское Партизанского района Приморского края</a:t>
          </a:r>
        </a:p>
        <a:p>
          <a:r>
            <a:rPr lang="ru-RU" sz="1100" baseline="0" smtClean="0"/>
            <a:t>15600 тыс.рублей</a:t>
          </a:r>
          <a:endParaRPr lang="ru-RU" sz="1100" baseline="0" dirty="0"/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100" baseline="0" smtClean="0"/>
            <a:t>Развитие малого и среднего предпринимательства в Партизанском муниципальном районе</a:t>
          </a:r>
        </a:p>
        <a:p>
          <a:r>
            <a:rPr lang="ru-RU" sz="1100" baseline="0" smtClean="0"/>
            <a:t>1297,5 тыс.рублей</a:t>
          </a:r>
          <a:endParaRPr lang="ru-RU" sz="1100" baseline="0" dirty="0"/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A7D0A170-2F8A-426A-BDD0-D3602203E028}">
      <dgm:prSet phldrT="[Текст]" custT="1"/>
      <dgm:spPr/>
      <dgm:t>
        <a:bodyPr/>
        <a:lstStyle/>
        <a:p>
          <a:r>
            <a:rPr lang="ru-RU" sz="1100" baseline="0" smtClean="0"/>
            <a:t>Энергосбережения и повышения энергетической эффективности в Партизанском муниципальном районе</a:t>
          </a:r>
        </a:p>
        <a:p>
          <a:r>
            <a:rPr lang="ru-RU" sz="1100" baseline="0" smtClean="0"/>
            <a:t>1517,9 тыс.рублей</a:t>
          </a:r>
          <a:endParaRPr lang="ru-RU" sz="1100" baseline="0" dirty="0"/>
        </a:p>
      </dgm:t>
    </dgm:pt>
    <dgm:pt modelId="{F7E49AF7-E47C-44FF-B87B-CD2305F92820}" type="parTrans" cxnId="{135E2439-EEEA-4A66-9DFA-64443C9C3923}">
      <dgm:prSet/>
      <dgm:spPr/>
      <dgm:t>
        <a:bodyPr/>
        <a:lstStyle/>
        <a:p>
          <a:endParaRPr lang="ru-RU"/>
        </a:p>
      </dgm:t>
    </dgm:pt>
    <dgm:pt modelId="{A00B0A1C-1FD8-4FB3-8D38-B9DFD09F5332}" type="sibTrans" cxnId="{135E2439-EEEA-4A66-9DFA-64443C9C3923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r>
            <a:rPr lang="ru-RU" sz="1100" baseline="0" smtClean="0"/>
            <a:t>Развитие системы общего и дополнительного образования Партизанского муниципального района</a:t>
          </a:r>
        </a:p>
        <a:p>
          <a:r>
            <a:rPr lang="ru-RU" sz="1100" baseline="0" smtClean="0"/>
            <a:t>9496 тыс.рублей</a:t>
          </a:r>
          <a:endParaRPr lang="ru-RU" sz="1100" baseline="0" dirty="0"/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9BB18C-B086-4D73-9A2B-D9DD0FA63E27}" type="pres">
      <dgm:prSet presAssocID="{A5623615-2FCB-4DDB-9B20-E87101BED29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33C95-265D-422E-8FA6-CD0F91F03023}" type="pres">
      <dgm:prSet presAssocID="{12D7AC4E-F101-44D4-9108-EA68009EC716}" presName="sibTrans" presStyleCnt="0"/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E667747D-B2E6-48BB-9EC2-DACEF320DDB8}" type="pres">
      <dgm:prSet presAssocID="{0DD4612F-A7BE-45F8-B7A4-A0BCDFD5B20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F6847-89AA-452E-A050-094AC332857D}" type="pres">
      <dgm:prSet presAssocID="{8FD46D06-3E1F-46CE-8192-6A9AC7292FAB}" presName="sibTrans" presStyleCnt="0"/>
      <dgm:spPr/>
      <dgm:t>
        <a:bodyPr/>
        <a:lstStyle/>
        <a:p>
          <a:endParaRPr lang="ru-RU"/>
        </a:p>
      </dgm:t>
    </dgm:pt>
    <dgm:pt modelId="{787C0336-BCA0-4E38-AB23-3F92D9F62272}" type="pres">
      <dgm:prSet presAssocID="{0AF61CEE-FC57-4406-A2F4-E23E9BC3FA0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CD080-3796-4B47-A6D8-67352CCFE047}" type="pres">
      <dgm:prSet presAssocID="{9F1262FF-60A4-4FB1-ABEB-4121C28FC000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450ED80C-EE4B-41AE-8B81-9D6D82F1E54D}" type="pres">
      <dgm:prSet presAssocID="{A7D0A170-2F8A-426A-BDD0-D3602203E02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7AF3-B1D2-4BD1-9E19-793D40B8E2E4}" type="pres">
      <dgm:prSet presAssocID="{A00B0A1C-1FD8-4FB3-8D38-B9DFD09F5332}" presName="sibTrans" presStyleCnt="0"/>
      <dgm:spPr/>
      <dgm:t>
        <a:bodyPr/>
        <a:lstStyle/>
        <a:p>
          <a:endParaRPr lang="ru-RU"/>
        </a:p>
      </dgm:t>
    </dgm:pt>
    <dgm:pt modelId="{06E69EC2-69B6-4527-ABCE-352AB99ECA48}" type="pres">
      <dgm:prSet presAssocID="{70BEC784-CECD-487F-880F-F697E34105C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6F6453-EC7A-49AA-8264-59459DEC06EE}" type="presOf" srcId="{A5623615-2FCB-4DDB-9B20-E87101BED296}" destId="{DB9BB18C-B086-4D73-9A2B-D9DD0FA63E27}" srcOrd="0" destOrd="0" presId="urn:microsoft.com/office/officeart/2005/8/layout/default"/>
    <dgm:cxn modelId="{E4001A6E-7938-46EC-888C-15B6490B3DF1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1" destOrd="0" parTransId="{74057136-9EC2-43D8-8FBD-397FFC1628C8}" sibTransId="{0AE358CD-881E-428F-8C14-17D562ABA764}"/>
    <dgm:cxn modelId="{7B246877-24D6-4305-B606-7FCA907B0CC9}" srcId="{3A004BFF-004F-454F-BE51-394B82C01312}" destId="{A5623615-2FCB-4DDB-9B20-E87101BED296}" srcOrd="0" destOrd="0" parTransId="{64E47EE0-E0DC-4100-B939-9D667C703AC5}" sibTransId="{12D7AC4E-F101-44D4-9108-EA68009EC716}"/>
    <dgm:cxn modelId="{787FD918-13A0-48E4-9732-18BF9F7FF4F1}" type="presOf" srcId="{C79B6B4F-7F0F-4AAF-8E14-145B1B6DFE15}" destId="{F9AE9BBE-F509-4AEA-85E2-A3FDABB271DC}" srcOrd="0" destOrd="0" presId="urn:microsoft.com/office/officeart/2005/8/layout/default"/>
    <dgm:cxn modelId="{474B5E41-DC8B-4B88-95BE-AD1A22CF9B62}" type="presOf" srcId="{76986C41-F273-4692-813F-3360B3ECCC12}" destId="{E800FF82-7059-48F1-A898-1E13505A70AC}" srcOrd="0" destOrd="0" presId="urn:microsoft.com/office/officeart/2005/8/layout/default"/>
    <dgm:cxn modelId="{48B04487-3ED9-45D8-AFF7-78ED7538503D}" type="presOf" srcId="{70BEC784-CECD-487F-880F-F697E34105C5}" destId="{06E69EC2-69B6-4527-ABCE-352AB99ECA48}" srcOrd="0" destOrd="0" presId="urn:microsoft.com/office/officeart/2005/8/layout/default"/>
    <dgm:cxn modelId="{0D6DC534-773E-4EB5-9594-FF5AFBB03328}" srcId="{3A004BFF-004F-454F-BE51-394B82C01312}" destId="{7F8C6BEF-5F27-4FB4-8DEC-2FA672493351}" srcOrd="4" destOrd="0" parTransId="{EB12531B-C65E-4679-A69F-30DDC975A1B0}" sibTransId="{45AE15F2-656D-4F0C-AD70-1AE8B89752FB}"/>
    <dgm:cxn modelId="{FFF8392A-3888-40D0-9AC9-E83617D5A59B}" srcId="{3A004BFF-004F-454F-BE51-394B82C01312}" destId="{76986C41-F273-4692-813F-3360B3ECCC12}" srcOrd="5" destOrd="0" parTransId="{D11589FD-6659-4F5B-95F3-AFEFEDE23213}" sibTransId="{3ADDE335-3A34-4FEB-98A4-F2A1FBD59C43}"/>
    <dgm:cxn modelId="{2692E7A7-A43A-43EC-8D03-67267119DBC1}" type="presOf" srcId="{3A004BFF-004F-454F-BE51-394B82C01312}" destId="{1A96A494-E66B-42A0-8D4C-D1909AA4164F}" srcOrd="0" destOrd="0" presId="urn:microsoft.com/office/officeart/2005/8/layout/default"/>
    <dgm:cxn modelId="{683F4D88-802B-43D2-9BF8-8C5FB1E22D95}" srcId="{3A004BFF-004F-454F-BE51-394B82C01312}" destId="{70BEC784-CECD-487F-880F-F697E34105C5}" srcOrd="8" destOrd="0" parTransId="{F5869034-93EE-4445-8D4F-36CF89CA5E0C}" sibTransId="{E316DE1C-D2B3-44DC-999C-D9C6F35E837D}"/>
    <dgm:cxn modelId="{9FC18D35-224C-46EF-A614-7D81DEE93C7A}" type="presOf" srcId="{0DD4612F-A7BE-45F8-B7A4-A0BCDFD5B200}" destId="{E667747D-B2E6-48BB-9EC2-DACEF320DDB8}" srcOrd="0" destOrd="0" presId="urn:microsoft.com/office/officeart/2005/8/layout/default"/>
    <dgm:cxn modelId="{4819782F-79C5-4776-BFB9-3F3216BDD3BA}" type="presOf" srcId="{CCDAFD0F-3855-498B-8F30-3C5F5CC7BD6F}" destId="{2EB98515-1D67-4048-ACAF-36E2DA1600C8}" srcOrd="0" destOrd="0" presId="urn:microsoft.com/office/officeart/2005/8/layout/default"/>
    <dgm:cxn modelId="{D2AE6E37-7B54-4418-936B-71242B05FEDA}" srcId="{3A004BFF-004F-454F-BE51-394B82C01312}" destId="{0DD4612F-A7BE-45F8-B7A4-A0BCDFD5B200}" srcOrd="2" destOrd="0" parTransId="{72DB35C6-8034-402D-8B08-EC5F738BC31E}" sibTransId="{8FD46D06-3E1F-46CE-8192-6A9AC7292FAB}"/>
    <dgm:cxn modelId="{8EB6C2C8-4F2A-42F4-BA70-C99001B5C804}" srcId="{3A004BFF-004F-454F-BE51-394B82C01312}" destId="{C79B6B4F-7F0F-4AAF-8E14-145B1B6DFE15}" srcOrd="6" destOrd="0" parTransId="{86185488-4852-4F1A-A90D-E5ADCDA9650B}" sibTransId="{668A6412-B396-4A53-B2B3-26A437AB9B2A}"/>
    <dgm:cxn modelId="{A39FB6F3-E7E0-4C4B-9119-8F3EABAF1DCC}" type="presOf" srcId="{A7D0A170-2F8A-426A-BDD0-D3602203E028}" destId="{450ED80C-EE4B-41AE-8B81-9D6D82F1E54D}" srcOrd="0" destOrd="0" presId="urn:microsoft.com/office/officeart/2005/8/layout/default"/>
    <dgm:cxn modelId="{FCC85480-154B-43E6-971C-364C51BE327C}" srcId="{3A004BFF-004F-454F-BE51-394B82C01312}" destId="{0AF61CEE-FC57-4406-A2F4-E23E9BC3FA04}" srcOrd="3" destOrd="0" parTransId="{8FE204FD-9870-4394-87E3-B4311A6BBEC3}" sibTransId="{9F1262FF-60A4-4FB1-ABEB-4121C28FC000}"/>
    <dgm:cxn modelId="{135E2439-EEEA-4A66-9DFA-64443C9C3923}" srcId="{3A004BFF-004F-454F-BE51-394B82C01312}" destId="{A7D0A170-2F8A-426A-BDD0-D3602203E028}" srcOrd="7" destOrd="0" parTransId="{F7E49AF7-E47C-44FF-B87B-CD2305F92820}" sibTransId="{A00B0A1C-1FD8-4FB3-8D38-B9DFD09F5332}"/>
    <dgm:cxn modelId="{D3667B72-1AA8-439A-B937-F8BAB9E7F078}" type="presOf" srcId="{0AF61CEE-FC57-4406-A2F4-E23E9BC3FA04}" destId="{787C0336-BCA0-4E38-AB23-3F92D9F62272}" srcOrd="0" destOrd="0" presId="urn:microsoft.com/office/officeart/2005/8/layout/default"/>
    <dgm:cxn modelId="{DABE7F94-3D4C-47F7-A1D1-7CF97C2656ED}" type="presParOf" srcId="{1A96A494-E66B-42A0-8D4C-D1909AA4164F}" destId="{DB9BB18C-B086-4D73-9A2B-D9DD0FA63E27}" srcOrd="0" destOrd="0" presId="urn:microsoft.com/office/officeart/2005/8/layout/default"/>
    <dgm:cxn modelId="{739B38D1-25F0-4930-BFB7-0FBE587EA59B}" type="presParOf" srcId="{1A96A494-E66B-42A0-8D4C-D1909AA4164F}" destId="{90C33C95-265D-422E-8FA6-CD0F91F03023}" srcOrd="1" destOrd="0" presId="urn:microsoft.com/office/officeart/2005/8/layout/default"/>
    <dgm:cxn modelId="{0EDB0376-5690-47D9-B4CD-763AEABC5929}" type="presParOf" srcId="{1A96A494-E66B-42A0-8D4C-D1909AA4164F}" destId="{2EB98515-1D67-4048-ACAF-36E2DA1600C8}" srcOrd="2" destOrd="0" presId="urn:microsoft.com/office/officeart/2005/8/layout/default"/>
    <dgm:cxn modelId="{5CD8BA18-5300-4B81-8FB4-F808AD93A4E0}" type="presParOf" srcId="{1A96A494-E66B-42A0-8D4C-D1909AA4164F}" destId="{57804478-2AF8-4030-83F7-7AE20D6D3647}" srcOrd="3" destOrd="0" presId="urn:microsoft.com/office/officeart/2005/8/layout/default"/>
    <dgm:cxn modelId="{7CF0E81C-128E-4796-A54F-8BABA9B625FD}" type="presParOf" srcId="{1A96A494-E66B-42A0-8D4C-D1909AA4164F}" destId="{E667747D-B2E6-48BB-9EC2-DACEF320DDB8}" srcOrd="4" destOrd="0" presId="urn:microsoft.com/office/officeart/2005/8/layout/default"/>
    <dgm:cxn modelId="{1E877FB2-E02D-4FA3-BA43-0A7F73120F00}" type="presParOf" srcId="{1A96A494-E66B-42A0-8D4C-D1909AA4164F}" destId="{E85F6847-89AA-452E-A050-094AC332857D}" srcOrd="5" destOrd="0" presId="urn:microsoft.com/office/officeart/2005/8/layout/default"/>
    <dgm:cxn modelId="{3B576C05-E695-4F47-B082-3CA08043CFB6}" type="presParOf" srcId="{1A96A494-E66B-42A0-8D4C-D1909AA4164F}" destId="{787C0336-BCA0-4E38-AB23-3F92D9F62272}" srcOrd="6" destOrd="0" presId="urn:microsoft.com/office/officeart/2005/8/layout/default"/>
    <dgm:cxn modelId="{CC3A3FAE-7A7D-4D59-9F84-D90DC3AC06DE}" type="presParOf" srcId="{1A96A494-E66B-42A0-8D4C-D1909AA4164F}" destId="{5F5CD080-3796-4B47-A6D8-67352CCFE047}" srcOrd="7" destOrd="0" presId="urn:microsoft.com/office/officeart/2005/8/layout/default"/>
    <dgm:cxn modelId="{1B62E6EE-D664-4BA2-B8A3-352A79368F46}" type="presParOf" srcId="{1A96A494-E66B-42A0-8D4C-D1909AA4164F}" destId="{D677B149-AED9-4E65-8DC8-E297D2D653A7}" srcOrd="8" destOrd="0" presId="urn:microsoft.com/office/officeart/2005/8/layout/default"/>
    <dgm:cxn modelId="{EABA9135-1618-4FC7-AD69-D39D3D985C80}" type="presParOf" srcId="{1A96A494-E66B-42A0-8D4C-D1909AA4164F}" destId="{27C871B0-4DF1-4BBF-B8AD-32B52F212872}" srcOrd="9" destOrd="0" presId="urn:microsoft.com/office/officeart/2005/8/layout/default"/>
    <dgm:cxn modelId="{9DB9C185-2D99-404E-9AD2-BEB1E8EF26F0}" type="presParOf" srcId="{1A96A494-E66B-42A0-8D4C-D1909AA4164F}" destId="{E800FF82-7059-48F1-A898-1E13505A70AC}" srcOrd="10" destOrd="0" presId="urn:microsoft.com/office/officeart/2005/8/layout/default"/>
    <dgm:cxn modelId="{882C2141-E584-4D3A-A3B7-4136F20FDBC4}" type="presParOf" srcId="{1A96A494-E66B-42A0-8D4C-D1909AA4164F}" destId="{A0AFCFE3-4F89-4008-9EDD-F0F91F6B07F7}" srcOrd="11" destOrd="0" presId="urn:microsoft.com/office/officeart/2005/8/layout/default"/>
    <dgm:cxn modelId="{E38E1505-EADF-4A8C-9ADF-80DEA0BA281C}" type="presParOf" srcId="{1A96A494-E66B-42A0-8D4C-D1909AA4164F}" destId="{F9AE9BBE-F509-4AEA-85E2-A3FDABB271DC}" srcOrd="12" destOrd="0" presId="urn:microsoft.com/office/officeart/2005/8/layout/default"/>
    <dgm:cxn modelId="{7EF1C833-1190-4E66-A712-357832FE660E}" type="presParOf" srcId="{1A96A494-E66B-42A0-8D4C-D1909AA4164F}" destId="{88D06B2A-49BA-4794-BD24-452908CFF00D}" srcOrd="13" destOrd="0" presId="urn:microsoft.com/office/officeart/2005/8/layout/default"/>
    <dgm:cxn modelId="{EDD80D23-71BE-4861-8F86-2242A6586E1F}" type="presParOf" srcId="{1A96A494-E66B-42A0-8D4C-D1909AA4164F}" destId="{450ED80C-EE4B-41AE-8B81-9D6D82F1E54D}" srcOrd="14" destOrd="0" presId="urn:microsoft.com/office/officeart/2005/8/layout/default"/>
    <dgm:cxn modelId="{FADAB666-38D3-467B-B4FB-23274EE174C7}" type="presParOf" srcId="{1A96A494-E66B-42A0-8D4C-D1909AA4164F}" destId="{49197AF3-B1D2-4BD1-9E19-793D40B8E2E4}" srcOrd="15" destOrd="0" presId="urn:microsoft.com/office/officeart/2005/8/layout/default"/>
    <dgm:cxn modelId="{E1F2F741-D0F2-4CBB-BD80-35A8D710E25F}" type="presParOf" srcId="{1A96A494-E66B-42A0-8D4C-D1909AA4164F}" destId="{06E69EC2-69B6-4527-ABCE-352AB99ECA48}" srcOrd="16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806AC-D9BD-4B37-8EBE-76B24753B161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68D2FC3-4F32-4A3F-B77F-C3613424B07A}">
      <dgm:prSet phldrT="[Текст]"/>
      <dgm:spPr/>
      <dgm:t>
        <a:bodyPr/>
        <a:lstStyle/>
        <a:p>
          <a:r>
            <a:rPr lang="ru-RU" baseline="0" smtClean="0"/>
            <a:t>Проведение мероприятий по ремонту объектов жилищно-коммунального назначения, социально -культурного назначения, софинансирование мероприятий по переселению граждан из  аварийного жилищного фонда,  дорог местного значения, приобретение техники, проектным работам, формирование земельных участков для муниципальных нужд в Партизанском муниципальном районе</a:t>
          </a:r>
        </a:p>
        <a:p>
          <a:r>
            <a:rPr lang="ru-RU" baseline="0" smtClean="0"/>
            <a:t>19395,4 тыс.рублей</a:t>
          </a:r>
          <a:endParaRPr lang="ru-RU" baseline="0" dirty="0"/>
        </a:p>
      </dgm:t>
    </dgm:pt>
    <dgm:pt modelId="{52269BBB-4346-4F3B-AE3D-F1BED88439CF}" type="parTrans" cxnId="{7EF8BE03-D44C-4BA8-B09B-A1DEBCB47C02}">
      <dgm:prSet/>
      <dgm:spPr/>
      <dgm:t>
        <a:bodyPr/>
        <a:lstStyle/>
        <a:p>
          <a:endParaRPr lang="ru-RU"/>
        </a:p>
      </dgm:t>
    </dgm:pt>
    <dgm:pt modelId="{5B162E16-5507-4F96-8B77-6940A438DFC4}" type="sibTrans" cxnId="{7EF8BE03-D44C-4BA8-B09B-A1DEBCB47C02}">
      <dgm:prSet/>
      <dgm:spPr/>
      <dgm:t>
        <a:bodyPr/>
        <a:lstStyle/>
        <a:p>
          <a:endParaRPr lang="ru-RU"/>
        </a:p>
      </dgm:t>
    </dgm:pt>
    <dgm:pt modelId="{F65B64F6-F266-4F6D-AF1C-2003F91814FC}">
      <dgm:prSet phldrT="[Текст]" custT="1"/>
      <dgm:spPr/>
      <dgm:t>
        <a:bodyPr/>
        <a:lstStyle/>
        <a:p>
          <a:r>
            <a:rPr lang="ru-RU" sz="1100" dirty="0" err="1" smtClean="0"/>
            <a:t>Софинансирование</a:t>
          </a:r>
          <a:r>
            <a:rPr lang="ru-RU" sz="1100" dirty="0" smtClean="0"/>
            <a:t> разработки генеральных планов и правил землепользования и застройки сельских поселений Партизанского муниципального района</a:t>
          </a:r>
        </a:p>
        <a:p>
          <a:r>
            <a:rPr lang="ru-RU" sz="1100" dirty="0" smtClean="0"/>
            <a:t>2439,2 тыс.рублей</a:t>
          </a:r>
          <a:endParaRPr lang="ru-RU" sz="1100" dirty="0"/>
        </a:p>
      </dgm:t>
    </dgm:pt>
    <dgm:pt modelId="{3A2CC648-138C-4A1C-AF91-1A4D3EB36D83}" type="parTrans" cxnId="{EEB2BA8A-0AC3-4224-96AC-EDC1B35EAB6C}">
      <dgm:prSet/>
      <dgm:spPr/>
      <dgm:t>
        <a:bodyPr/>
        <a:lstStyle/>
        <a:p>
          <a:endParaRPr lang="ru-RU"/>
        </a:p>
      </dgm:t>
    </dgm:pt>
    <dgm:pt modelId="{664E3C41-A0D9-4732-B5B1-3173F64C6CB0}" type="sibTrans" cxnId="{EEB2BA8A-0AC3-4224-96AC-EDC1B35EAB6C}">
      <dgm:prSet/>
      <dgm:spPr/>
      <dgm:t>
        <a:bodyPr/>
        <a:lstStyle/>
        <a:p>
          <a:endParaRPr lang="ru-RU"/>
        </a:p>
      </dgm:t>
    </dgm:pt>
    <dgm:pt modelId="{A94C7F42-D58B-4D3C-A431-CAE95957C7B7}">
      <dgm:prSet phldrT="[Текст]" custT="1"/>
      <dgm:spPr/>
      <dgm:t>
        <a:bodyPr/>
        <a:lstStyle/>
        <a:p>
          <a:r>
            <a:rPr lang="ru-RU" sz="1100" smtClean="0"/>
            <a:t>Развитие физической культуры и спорта в Партизанском муниципальном районе</a:t>
          </a:r>
        </a:p>
        <a:p>
          <a:r>
            <a:rPr lang="ru-RU" sz="1100" smtClean="0"/>
            <a:t>7846,6 тыс.рублей</a:t>
          </a:r>
          <a:endParaRPr lang="ru-RU" sz="1100" dirty="0"/>
        </a:p>
      </dgm:t>
    </dgm:pt>
    <dgm:pt modelId="{DB78B7BB-4E8D-496E-ADDD-09F3FDA244BE}" type="parTrans" cxnId="{A5673DD3-BC7F-4C3C-A36A-3F4ADA3CBF9F}">
      <dgm:prSet/>
      <dgm:spPr/>
      <dgm:t>
        <a:bodyPr/>
        <a:lstStyle/>
        <a:p>
          <a:endParaRPr lang="ru-RU"/>
        </a:p>
      </dgm:t>
    </dgm:pt>
    <dgm:pt modelId="{83D2BE69-57A5-4769-93B8-37063C8682BA}" type="sibTrans" cxnId="{A5673DD3-BC7F-4C3C-A36A-3F4ADA3CBF9F}">
      <dgm:prSet/>
      <dgm:spPr/>
      <dgm:t>
        <a:bodyPr/>
        <a:lstStyle/>
        <a:p>
          <a:endParaRPr lang="ru-RU"/>
        </a:p>
      </dgm:t>
    </dgm:pt>
    <dgm:pt modelId="{50CC21C4-ECA3-4C40-8709-6636C02DB10D}">
      <dgm:prSet phldrT="[Текст]" custT="1"/>
      <dgm:spPr/>
      <dgm:t>
        <a:bodyPr/>
        <a:lstStyle/>
        <a:p>
          <a:r>
            <a:rPr lang="ru-RU" sz="1100" baseline="0" smtClean="0"/>
            <a:t>Организация отдыха, оздоровления и занятости детей и подростков в каникулярное время  в Партизанском муниципальном районе</a:t>
          </a:r>
        </a:p>
        <a:p>
          <a:r>
            <a:rPr lang="ru-RU" sz="1100" baseline="0" smtClean="0"/>
            <a:t>3348,8 тыс.рублей</a:t>
          </a:r>
          <a:endParaRPr lang="ru-RU" sz="1100" baseline="0" dirty="0"/>
        </a:p>
      </dgm:t>
    </dgm:pt>
    <dgm:pt modelId="{E362B61E-5752-4BEA-A976-A25B5140EEAD}" type="parTrans" cxnId="{38E6F012-B5E1-4300-8384-600BA24954A9}">
      <dgm:prSet/>
      <dgm:spPr/>
      <dgm:t>
        <a:bodyPr/>
        <a:lstStyle/>
        <a:p>
          <a:endParaRPr lang="ru-RU"/>
        </a:p>
      </dgm:t>
    </dgm:pt>
    <dgm:pt modelId="{DBC37F0C-A503-4041-9404-E261FB45A420}" type="sibTrans" cxnId="{38E6F012-B5E1-4300-8384-600BA24954A9}">
      <dgm:prSet/>
      <dgm:spPr/>
      <dgm:t>
        <a:bodyPr/>
        <a:lstStyle/>
        <a:p>
          <a:endParaRPr lang="ru-RU"/>
        </a:p>
      </dgm:t>
    </dgm:pt>
    <dgm:pt modelId="{4509D409-F24C-47B6-AAA5-96FBA70A2C97}">
      <dgm:prSet phldrT="[Текст]" custT="1"/>
      <dgm:spPr/>
      <dgm:t>
        <a:bodyPr/>
        <a:lstStyle/>
        <a:p>
          <a:r>
            <a:rPr lang="ru-RU" sz="1100" baseline="0" smtClean="0"/>
            <a:t>Противодействие коррупции в Партизанском муниципальном районе</a:t>
          </a:r>
        </a:p>
        <a:p>
          <a:r>
            <a:rPr lang="ru-RU" sz="1100" baseline="0" smtClean="0"/>
            <a:t>996,8 тыс.рублей</a:t>
          </a:r>
          <a:endParaRPr lang="ru-RU" sz="1100" baseline="0" dirty="0"/>
        </a:p>
      </dgm:t>
    </dgm:pt>
    <dgm:pt modelId="{6BAE5ADF-5CD9-4C2F-B6B7-CE6C952906B4}" type="parTrans" cxnId="{57479BFA-556D-4EDA-BDFE-60D7EA473DC8}">
      <dgm:prSet/>
      <dgm:spPr/>
      <dgm:t>
        <a:bodyPr/>
        <a:lstStyle/>
        <a:p>
          <a:endParaRPr lang="ru-RU"/>
        </a:p>
      </dgm:t>
    </dgm:pt>
    <dgm:pt modelId="{E4D92FAC-37C7-4804-B1C5-113DF39E3E26}" type="sibTrans" cxnId="{57479BFA-556D-4EDA-BDFE-60D7EA473DC8}">
      <dgm:prSet/>
      <dgm:spPr/>
      <dgm:t>
        <a:bodyPr/>
        <a:lstStyle/>
        <a:p>
          <a:endParaRPr lang="ru-RU"/>
        </a:p>
      </dgm:t>
    </dgm:pt>
    <dgm:pt modelId="{1CDE44B4-F745-49B7-832F-57B194C8F313}">
      <dgm:prSet phldrT="[Текст]" custT="1"/>
      <dgm:spPr/>
      <dgm:t>
        <a:bodyPr/>
        <a:lstStyle/>
        <a:p>
          <a:r>
            <a:rPr lang="ru-RU" sz="1100" baseline="0" smtClean="0"/>
            <a:t>Обеспечение жильем молодых семей Партизанского муниципального района</a:t>
          </a:r>
        </a:p>
        <a:p>
          <a:r>
            <a:rPr lang="ru-RU" sz="1100" baseline="0" smtClean="0"/>
            <a:t>1000 тыс.рублей</a:t>
          </a:r>
          <a:endParaRPr lang="ru-RU" sz="1100" baseline="0" dirty="0"/>
        </a:p>
      </dgm:t>
    </dgm:pt>
    <dgm:pt modelId="{AD2560F4-8B47-4403-8BE2-A1A065CAE610}" type="parTrans" cxnId="{E8EDA38F-DFCD-4E40-9BBD-406A70D6E11C}">
      <dgm:prSet/>
      <dgm:spPr/>
      <dgm:t>
        <a:bodyPr/>
        <a:lstStyle/>
        <a:p>
          <a:endParaRPr lang="ru-RU"/>
        </a:p>
      </dgm:t>
    </dgm:pt>
    <dgm:pt modelId="{FB27F119-DB17-4968-B359-5021D8648A98}" type="sibTrans" cxnId="{E8EDA38F-DFCD-4E40-9BBD-406A70D6E11C}">
      <dgm:prSet/>
      <dgm:spPr/>
      <dgm:t>
        <a:bodyPr/>
        <a:lstStyle/>
        <a:p>
          <a:endParaRPr lang="ru-RU"/>
        </a:p>
      </dgm:t>
    </dgm:pt>
    <dgm:pt modelId="{4C6FDA51-9758-4B6E-8C10-36A291B81569}">
      <dgm:prSet phldrT="[Текст]" custT="1"/>
      <dgm:spPr/>
      <dgm:t>
        <a:bodyPr/>
        <a:lstStyle/>
        <a:p>
          <a:r>
            <a:rPr lang="ru-RU" sz="1100" smtClean="0"/>
            <a:t>Улучшение условий труда в муниципальных учреждениях Партизанского муниципального района</a:t>
          </a:r>
        </a:p>
        <a:p>
          <a:r>
            <a:rPr lang="ru-RU" sz="1100" smtClean="0"/>
            <a:t>439 тыс.рублей</a:t>
          </a:r>
          <a:endParaRPr lang="ru-RU" sz="1100" dirty="0"/>
        </a:p>
      </dgm:t>
    </dgm:pt>
    <dgm:pt modelId="{39233197-8D0F-47E1-8075-8D4D1AEC2A95}" type="parTrans" cxnId="{C03EFDCA-D171-4078-B358-E65186252244}">
      <dgm:prSet/>
      <dgm:spPr/>
      <dgm:t>
        <a:bodyPr/>
        <a:lstStyle/>
        <a:p>
          <a:endParaRPr lang="ru-RU"/>
        </a:p>
      </dgm:t>
    </dgm:pt>
    <dgm:pt modelId="{BDF38902-8E5E-432B-8A81-5EB90CCCF51D}" type="sibTrans" cxnId="{C03EFDCA-D171-4078-B358-E65186252244}">
      <dgm:prSet/>
      <dgm:spPr/>
      <dgm:t>
        <a:bodyPr/>
        <a:lstStyle/>
        <a:p>
          <a:endParaRPr lang="ru-RU"/>
        </a:p>
      </dgm:t>
    </dgm:pt>
    <dgm:pt modelId="{ACEFFA58-7286-4CE7-A91F-5C5A8B36CC3B}">
      <dgm:prSet phldrT="[Текст]" custT="1"/>
      <dgm:spPr/>
      <dgm:t>
        <a:bodyPr/>
        <a:lstStyle/>
        <a:p>
          <a:r>
            <a:rPr lang="ru-RU" sz="1100" baseline="0" smtClean="0"/>
            <a:t>Развитие внутреннего и въездного туризма на территории Партизанского муниципального района</a:t>
          </a:r>
        </a:p>
        <a:p>
          <a:r>
            <a:rPr lang="ru-RU" sz="1100" baseline="0" smtClean="0"/>
            <a:t>300 тыс.рублей</a:t>
          </a:r>
          <a:endParaRPr lang="ru-RU" sz="1100" baseline="0" dirty="0"/>
        </a:p>
      </dgm:t>
    </dgm:pt>
    <dgm:pt modelId="{B7905D0F-CD3C-4FE4-9FDF-57B6C1FAD64F}" type="parTrans" cxnId="{5AF8D3BB-A27D-43BF-AE74-4A382AF61A41}">
      <dgm:prSet/>
      <dgm:spPr/>
      <dgm:t>
        <a:bodyPr/>
        <a:lstStyle/>
        <a:p>
          <a:endParaRPr lang="ru-RU"/>
        </a:p>
      </dgm:t>
    </dgm:pt>
    <dgm:pt modelId="{A238D431-75DE-4E3C-9D63-A17D4242480E}" type="sibTrans" cxnId="{5AF8D3BB-A27D-43BF-AE74-4A382AF61A41}">
      <dgm:prSet/>
      <dgm:spPr/>
      <dgm:t>
        <a:bodyPr/>
        <a:lstStyle/>
        <a:p>
          <a:endParaRPr lang="ru-RU"/>
        </a:p>
      </dgm:t>
    </dgm:pt>
    <dgm:pt modelId="{7B88133A-5ABA-408B-BB25-74A349B9CA94}">
      <dgm:prSet phldrT="[Текст]" custT="1"/>
      <dgm:spPr/>
      <dgm:t>
        <a:bodyPr/>
        <a:lstStyle/>
        <a:p>
          <a:r>
            <a:rPr lang="ru-RU" sz="1100" baseline="0" smtClean="0"/>
            <a:t>Патриотическое воспитание граждан Партизанского муниципального района</a:t>
          </a:r>
        </a:p>
        <a:p>
          <a:r>
            <a:rPr lang="ru-RU" sz="1100" baseline="0" smtClean="0"/>
            <a:t>204,3 тыс.рублей</a:t>
          </a:r>
          <a:endParaRPr lang="ru-RU" sz="1100" baseline="0" dirty="0"/>
        </a:p>
      </dgm:t>
    </dgm:pt>
    <dgm:pt modelId="{D216F2A2-9D9F-459B-883E-3E2793404839}" type="parTrans" cxnId="{DCB417D1-041B-4AAE-B654-F29F3AE977A8}">
      <dgm:prSet/>
      <dgm:spPr/>
      <dgm:t>
        <a:bodyPr/>
        <a:lstStyle/>
        <a:p>
          <a:endParaRPr lang="ru-RU"/>
        </a:p>
      </dgm:t>
    </dgm:pt>
    <dgm:pt modelId="{53FF0E43-5F8A-4F16-BEA4-EF24E38AABAA}" type="sibTrans" cxnId="{DCB417D1-041B-4AAE-B654-F29F3AE977A8}">
      <dgm:prSet/>
      <dgm:spPr/>
      <dgm:t>
        <a:bodyPr/>
        <a:lstStyle/>
        <a:p>
          <a:endParaRPr lang="ru-RU"/>
        </a:p>
      </dgm:t>
    </dgm:pt>
    <dgm:pt modelId="{734A5BA0-35A9-4C07-8D85-C789A3573C83}" type="pres">
      <dgm:prSet presAssocID="{22D806AC-D9BD-4B37-8EBE-76B24753B1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C281E-53F6-4D17-80F3-B6E505FCF8BB}" type="pres">
      <dgm:prSet presAssocID="{968D2FC3-4F32-4A3F-B77F-C3613424B07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A17D4-D945-4CF1-BCC0-40E676874DEB}" type="pres">
      <dgm:prSet presAssocID="{5B162E16-5507-4F96-8B77-6940A438DFC4}" presName="sibTrans" presStyleCnt="0"/>
      <dgm:spPr/>
      <dgm:t>
        <a:bodyPr/>
        <a:lstStyle/>
        <a:p>
          <a:endParaRPr lang="ru-RU"/>
        </a:p>
      </dgm:t>
    </dgm:pt>
    <dgm:pt modelId="{4A0ADD89-B593-4A29-AED2-A063F8B781B6}" type="pres">
      <dgm:prSet presAssocID="{F65B64F6-F266-4F6D-AF1C-2003F91814F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C0E52-B4EF-4CB3-8BE3-DE9BB9B74A4E}" type="pres">
      <dgm:prSet presAssocID="{664E3C41-A0D9-4732-B5B1-3173F64C6CB0}" presName="sibTrans" presStyleCnt="0"/>
      <dgm:spPr/>
      <dgm:t>
        <a:bodyPr/>
        <a:lstStyle/>
        <a:p>
          <a:endParaRPr lang="ru-RU"/>
        </a:p>
      </dgm:t>
    </dgm:pt>
    <dgm:pt modelId="{A739B9E1-A93B-49EA-B6EB-F6AC6875EF1E}" type="pres">
      <dgm:prSet presAssocID="{A94C7F42-D58B-4D3C-A431-CAE95957C7B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208DC-7187-4A81-A1EE-C624FC4D2B5F}" type="pres">
      <dgm:prSet presAssocID="{83D2BE69-57A5-4769-93B8-37063C8682BA}" presName="sibTrans" presStyleCnt="0"/>
      <dgm:spPr/>
      <dgm:t>
        <a:bodyPr/>
        <a:lstStyle/>
        <a:p>
          <a:endParaRPr lang="ru-RU"/>
        </a:p>
      </dgm:t>
    </dgm:pt>
    <dgm:pt modelId="{579DB49B-1D6B-4D18-8F36-F52CB6DEC263}" type="pres">
      <dgm:prSet presAssocID="{50CC21C4-ECA3-4C40-8709-6636C02DB10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96DBE-1983-4807-A8C9-B1E0A5D08AF3}" type="pres">
      <dgm:prSet presAssocID="{DBC37F0C-A503-4041-9404-E261FB45A420}" presName="sibTrans" presStyleCnt="0"/>
      <dgm:spPr/>
      <dgm:t>
        <a:bodyPr/>
        <a:lstStyle/>
        <a:p>
          <a:endParaRPr lang="ru-RU"/>
        </a:p>
      </dgm:t>
    </dgm:pt>
    <dgm:pt modelId="{275DF7D3-F3E3-4380-ABD1-700C8D8AF260}" type="pres">
      <dgm:prSet presAssocID="{4509D409-F24C-47B6-AAA5-96FBA70A2C9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C2B52-389A-45C6-B252-C71DC9A74C92}" type="pres">
      <dgm:prSet presAssocID="{E4D92FAC-37C7-4804-B1C5-113DF39E3E26}" presName="sibTrans" presStyleCnt="0"/>
      <dgm:spPr/>
      <dgm:t>
        <a:bodyPr/>
        <a:lstStyle/>
        <a:p>
          <a:endParaRPr lang="ru-RU"/>
        </a:p>
      </dgm:t>
    </dgm:pt>
    <dgm:pt modelId="{3159DB14-7BA5-4107-9285-8AF88AB25965}" type="pres">
      <dgm:prSet presAssocID="{4C6FDA51-9758-4B6E-8C10-36A291B8156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56D52-6533-4FD9-B0B2-15262C339631}" type="pres">
      <dgm:prSet presAssocID="{BDF38902-8E5E-432B-8A81-5EB90CCCF51D}" presName="sibTrans" presStyleCnt="0"/>
      <dgm:spPr/>
      <dgm:t>
        <a:bodyPr/>
        <a:lstStyle/>
        <a:p>
          <a:endParaRPr lang="ru-RU"/>
        </a:p>
      </dgm:t>
    </dgm:pt>
    <dgm:pt modelId="{674D9D2B-6EB9-4644-BD67-30712A6CFACA}" type="pres">
      <dgm:prSet presAssocID="{ACEFFA58-7286-4CE7-A91F-5C5A8B36CC3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86111-941D-48B9-BA44-4634F216D28D}" type="pres">
      <dgm:prSet presAssocID="{A238D431-75DE-4E3C-9D63-A17D4242480E}" presName="sibTrans" presStyleCnt="0"/>
      <dgm:spPr/>
      <dgm:t>
        <a:bodyPr/>
        <a:lstStyle/>
        <a:p>
          <a:endParaRPr lang="ru-RU"/>
        </a:p>
      </dgm:t>
    </dgm:pt>
    <dgm:pt modelId="{241EFF09-9296-494A-8E35-2D2469868727}" type="pres">
      <dgm:prSet presAssocID="{7B88133A-5ABA-408B-BB25-74A349B9CA9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E5B03-12C9-4ACB-B4B9-2F5DA1AE516F}" type="pres">
      <dgm:prSet presAssocID="{53FF0E43-5F8A-4F16-BEA4-EF24E38AABAA}" presName="sibTrans" presStyleCnt="0"/>
      <dgm:spPr/>
      <dgm:t>
        <a:bodyPr/>
        <a:lstStyle/>
        <a:p>
          <a:endParaRPr lang="ru-RU"/>
        </a:p>
      </dgm:t>
    </dgm:pt>
    <dgm:pt modelId="{B32F14FF-972A-438A-9765-D8E0C1E11F6C}" type="pres">
      <dgm:prSet presAssocID="{1CDE44B4-F745-49B7-832F-57B194C8F31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479BFA-556D-4EDA-BDFE-60D7EA473DC8}" srcId="{22D806AC-D9BD-4B37-8EBE-76B24753B161}" destId="{4509D409-F24C-47B6-AAA5-96FBA70A2C97}" srcOrd="4" destOrd="0" parTransId="{6BAE5ADF-5CD9-4C2F-B6B7-CE6C952906B4}" sibTransId="{E4D92FAC-37C7-4804-B1C5-113DF39E3E26}"/>
    <dgm:cxn modelId="{85B14F2F-0C8A-48CC-B22A-27AD1FB1814B}" type="presOf" srcId="{22D806AC-D9BD-4B37-8EBE-76B24753B161}" destId="{734A5BA0-35A9-4C07-8D85-C789A3573C83}" srcOrd="0" destOrd="0" presId="urn:microsoft.com/office/officeart/2005/8/layout/default"/>
    <dgm:cxn modelId="{5AF8D3BB-A27D-43BF-AE74-4A382AF61A41}" srcId="{22D806AC-D9BD-4B37-8EBE-76B24753B161}" destId="{ACEFFA58-7286-4CE7-A91F-5C5A8B36CC3B}" srcOrd="6" destOrd="0" parTransId="{B7905D0F-CD3C-4FE4-9FDF-57B6C1FAD64F}" sibTransId="{A238D431-75DE-4E3C-9D63-A17D4242480E}"/>
    <dgm:cxn modelId="{BBCC372D-85F0-44B5-A475-6AC45BF59D3B}" type="presOf" srcId="{1CDE44B4-F745-49B7-832F-57B194C8F313}" destId="{B32F14FF-972A-438A-9765-D8E0C1E11F6C}" srcOrd="0" destOrd="0" presId="urn:microsoft.com/office/officeart/2005/8/layout/default"/>
    <dgm:cxn modelId="{65EF0FA9-70A2-4066-A50B-8511DC8424C4}" type="presOf" srcId="{A94C7F42-D58B-4D3C-A431-CAE95957C7B7}" destId="{A739B9E1-A93B-49EA-B6EB-F6AC6875EF1E}" srcOrd="0" destOrd="0" presId="urn:microsoft.com/office/officeart/2005/8/layout/default"/>
    <dgm:cxn modelId="{1E602533-0B73-4553-8214-1A421B02E93D}" type="presOf" srcId="{4C6FDA51-9758-4B6E-8C10-36A291B81569}" destId="{3159DB14-7BA5-4107-9285-8AF88AB25965}" srcOrd="0" destOrd="0" presId="urn:microsoft.com/office/officeart/2005/8/layout/default"/>
    <dgm:cxn modelId="{98DD1268-8977-415D-9529-21F884B29DBB}" type="presOf" srcId="{F65B64F6-F266-4F6D-AF1C-2003F91814FC}" destId="{4A0ADD89-B593-4A29-AED2-A063F8B781B6}" srcOrd="0" destOrd="0" presId="urn:microsoft.com/office/officeart/2005/8/layout/default"/>
    <dgm:cxn modelId="{3992D2EB-B60B-4731-9BA1-493C86ADD117}" type="presOf" srcId="{4509D409-F24C-47B6-AAA5-96FBA70A2C97}" destId="{275DF7D3-F3E3-4380-ABD1-700C8D8AF260}" srcOrd="0" destOrd="0" presId="urn:microsoft.com/office/officeart/2005/8/layout/default"/>
    <dgm:cxn modelId="{7EF8BE03-D44C-4BA8-B09B-A1DEBCB47C02}" srcId="{22D806AC-D9BD-4B37-8EBE-76B24753B161}" destId="{968D2FC3-4F32-4A3F-B77F-C3613424B07A}" srcOrd="0" destOrd="0" parTransId="{52269BBB-4346-4F3B-AE3D-F1BED88439CF}" sibTransId="{5B162E16-5507-4F96-8B77-6940A438DFC4}"/>
    <dgm:cxn modelId="{BFF523C8-D155-4A06-A65F-6E9451E3B207}" type="presOf" srcId="{ACEFFA58-7286-4CE7-A91F-5C5A8B36CC3B}" destId="{674D9D2B-6EB9-4644-BD67-30712A6CFACA}" srcOrd="0" destOrd="0" presId="urn:microsoft.com/office/officeart/2005/8/layout/default"/>
    <dgm:cxn modelId="{DCB417D1-041B-4AAE-B654-F29F3AE977A8}" srcId="{22D806AC-D9BD-4B37-8EBE-76B24753B161}" destId="{7B88133A-5ABA-408B-BB25-74A349B9CA94}" srcOrd="7" destOrd="0" parTransId="{D216F2A2-9D9F-459B-883E-3E2793404839}" sibTransId="{53FF0E43-5F8A-4F16-BEA4-EF24E38AABAA}"/>
    <dgm:cxn modelId="{A5673DD3-BC7F-4C3C-A36A-3F4ADA3CBF9F}" srcId="{22D806AC-D9BD-4B37-8EBE-76B24753B161}" destId="{A94C7F42-D58B-4D3C-A431-CAE95957C7B7}" srcOrd="2" destOrd="0" parTransId="{DB78B7BB-4E8D-496E-ADDD-09F3FDA244BE}" sibTransId="{83D2BE69-57A5-4769-93B8-37063C8682BA}"/>
    <dgm:cxn modelId="{5D9DA985-B036-464C-B645-FDE451086481}" type="presOf" srcId="{50CC21C4-ECA3-4C40-8709-6636C02DB10D}" destId="{579DB49B-1D6B-4D18-8F36-F52CB6DEC263}" srcOrd="0" destOrd="0" presId="urn:microsoft.com/office/officeart/2005/8/layout/default"/>
    <dgm:cxn modelId="{FFCF33F2-B49F-47F2-A72B-95A82317484F}" type="presOf" srcId="{7B88133A-5ABA-408B-BB25-74A349B9CA94}" destId="{241EFF09-9296-494A-8E35-2D2469868727}" srcOrd="0" destOrd="0" presId="urn:microsoft.com/office/officeart/2005/8/layout/default"/>
    <dgm:cxn modelId="{EEB2BA8A-0AC3-4224-96AC-EDC1B35EAB6C}" srcId="{22D806AC-D9BD-4B37-8EBE-76B24753B161}" destId="{F65B64F6-F266-4F6D-AF1C-2003F91814FC}" srcOrd="1" destOrd="0" parTransId="{3A2CC648-138C-4A1C-AF91-1A4D3EB36D83}" sibTransId="{664E3C41-A0D9-4732-B5B1-3173F64C6CB0}"/>
    <dgm:cxn modelId="{C03EFDCA-D171-4078-B358-E65186252244}" srcId="{22D806AC-D9BD-4B37-8EBE-76B24753B161}" destId="{4C6FDA51-9758-4B6E-8C10-36A291B81569}" srcOrd="5" destOrd="0" parTransId="{39233197-8D0F-47E1-8075-8D4D1AEC2A95}" sibTransId="{BDF38902-8E5E-432B-8A81-5EB90CCCF51D}"/>
    <dgm:cxn modelId="{C2331F58-C47A-4799-8A2F-3E39C0A6711D}" type="presOf" srcId="{968D2FC3-4F32-4A3F-B77F-C3613424B07A}" destId="{757C281E-53F6-4D17-80F3-B6E505FCF8BB}" srcOrd="0" destOrd="0" presId="urn:microsoft.com/office/officeart/2005/8/layout/default"/>
    <dgm:cxn modelId="{38E6F012-B5E1-4300-8384-600BA24954A9}" srcId="{22D806AC-D9BD-4B37-8EBE-76B24753B161}" destId="{50CC21C4-ECA3-4C40-8709-6636C02DB10D}" srcOrd="3" destOrd="0" parTransId="{E362B61E-5752-4BEA-A976-A25B5140EEAD}" sibTransId="{DBC37F0C-A503-4041-9404-E261FB45A420}"/>
    <dgm:cxn modelId="{E8EDA38F-DFCD-4E40-9BBD-406A70D6E11C}" srcId="{22D806AC-D9BD-4B37-8EBE-76B24753B161}" destId="{1CDE44B4-F745-49B7-832F-57B194C8F313}" srcOrd="8" destOrd="0" parTransId="{AD2560F4-8B47-4403-8BE2-A1A065CAE610}" sibTransId="{FB27F119-DB17-4968-B359-5021D8648A98}"/>
    <dgm:cxn modelId="{18A77C1C-47A7-477A-9D71-9CE90334676D}" type="presParOf" srcId="{734A5BA0-35A9-4C07-8D85-C789A3573C83}" destId="{757C281E-53F6-4D17-80F3-B6E505FCF8BB}" srcOrd="0" destOrd="0" presId="urn:microsoft.com/office/officeart/2005/8/layout/default"/>
    <dgm:cxn modelId="{E7590643-ADE4-4E97-A8DB-25EF5DC03972}" type="presParOf" srcId="{734A5BA0-35A9-4C07-8D85-C789A3573C83}" destId="{B8CA17D4-D945-4CF1-BCC0-40E676874DEB}" srcOrd="1" destOrd="0" presId="urn:microsoft.com/office/officeart/2005/8/layout/default"/>
    <dgm:cxn modelId="{90A5E9A7-366E-40A9-A7B8-710325823B78}" type="presParOf" srcId="{734A5BA0-35A9-4C07-8D85-C789A3573C83}" destId="{4A0ADD89-B593-4A29-AED2-A063F8B781B6}" srcOrd="2" destOrd="0" presId="urn:microsoft.com/office/officeart/2005/8/layout/default"/>
    <dgm:cxn modelId="{BB613FE5-0914-455E-A849-11E92A54E53F}" type="presParOf" srcId="{734A5BA0-35A9-4C07-8D85-C789A3573C83}" destId="{D91C0E52-B4EF-4CB3-8BE3-DE9BB9B74A4E}" srcOrd="3" destOrd="0" presId="urn:microsoft.com/office/officeart/2005/8/layout/default"/>
    <dgm:cxn modelId="{8711161F-E9D6-4B76-9B98-7690D5404101}" type="presParOf" srcId="{734A5BA0-35A9-4C07-8D85-C789A3573C83}" destId="{A739B9E1-A93B-49EA-B6EB-F6AC6875EF1E}" srcOrd="4" destOrd="0" presId="urn:microsoft.com/office/officeart/2005/8/layout/default"/>
    <dgm:cxn modelId="{B5560278-90B7-4776-B6D8-5B05E2096435}" type="presParOf" srcId="{734A5BA0-35A9-4C07-8D85-C789A3573C83}" destId="{783208DC-7187-4A81-A1EE-C624FC4D2B5F}" srcOrd="5" destOrd="0" presId="urn:microsoft.com/office/officeart/2005/8/layout/default"/>
    <dgm:cxn modelId="{F32D848A-B31B-46B7-ACF1-88CA7CA8CA6F}" type="presParOf" srcId="{734A5BA0-35A9-4C07-8D85-C789A3573C83}" destId="{579DB49B-1D6B-4D18-8F36-F52CB6DEC263}" srcOrd="6" destOrd="0" presId="urn:microsoft.com/office/officeart/2005/8/layout/default"/>
    <dgm:cxn modelId="{2755D9C0-B19F-4C8C-B7E3-5E24410C4847}" type="presParOf" srcId="{734A5BA0-35A9-4C07-8D85-C789A3573C83}" destId="{6BE96DBE-1983-4807-A8C9-B1E0A5D08AF3}" srcOrd="7" destOrd="0" presId="urn:microsoft.com/office/officeart/2005/8/layout/default"/>
    <dgm:cxn modelId="{80C34A78-CABB-46BC-92CE-A2A899AB7590}" type="presParOf" srcId="{734A5BA0-35A9-4C07-8D85-C789A3573C83}" destId="{275DF7D3-F3E3-4380-ABD1-700C8D8AF260}" srcOrd="8" destOrd="0" presId="urn:microsoft.com/office/officeart/2005/8/layout/default"/>
    <dgm:cxn modelId="{9510B542-5C42-4521-A25E-3627B80C7DF9}" type="presParOf" srcId="{734A5BA0-35A9-4C07-8D85-C789A3573C83}" destId="{EE0C2B52-389A-45C6-B252-C71DC9A74C92}" srcOrd="9" destOrd="0" presId="urn:microsoft.com/office/officeart/2005/8/layout/default"/>
    <dgm:cxn modelId="{480D9AA4-2F78-49FB-AE3F-40564483A1A9}" type="presParOf" srcId="{734A5BA0-35A9-4C07-8D85-C789A3573C83}" destId="{3159DB14-7BA5-4107-9285-8AF88AB25965}" srcOrd="10" destOrd="0" presId="urn:microsoft.com/office/officeart/2005/8/layout/default"/>
    <dgm:cxn modelId="{3716FAA6-DF8B-4A07-9AF6-F5483EDB645B}" type="presParOf" srcId="{734A5BA0-35A9-4C07-8D85-C789A3573C83}" destId="{3BE56D52-6533-4FD9-B0B2-15262C339631}" srcOrd="11" destOrd="0" presId="urn:microsoft.com/office/officeart/2005/8/layout/default"/>
    <dgm:cxn modelId="{63065F04-EAEF-4CAD-B95B-AE41F3163186}" type="presParOf" srcId="{734A5BA0-35A9-4C07-8D85-C789A3573C83}" destId="{674D9D2B-6EB9-4644-BD67-30712A6CFACA}" srcOrd="12" destOrd="0" presId="urn:microsoft.com/office/officeart/2005/8/layout/default"/>
    <dgm:cxn modelId="{349A9DB6-9A53-4509-BDD7-83000AC9C8ED}" type="presParOf" srcId="{734A5BA0-35A9-4C07-8D85-C789A3573C83}" destId="{ED086111-941D-48B9-BA44-4634F216D28D}" srcOrd="13" destOrd="0" presId="urn:microsoft.com/office/officeart/2005/8/layout/default"/>
    <dgm:cxn modelId="{F4B4B9B6-E7A5-44FD-8481-18A1A20C001E}" type="presParOf" srcId="{734A5BA0-35A9-4C07-8D85-C789A3573C83}" destId="{241EFF09-9296-494A-8E35-2D2469868727}" srcOrd="14" destOrd="0" presId="urn:microsoft.com/office/officeart/2005/8/layout/default"/>
    <dgm:cxn modelId="{1406E550-A083-4A3F-A0BB-DE08CA30F00B}" type="presParOf" srcId="{734A5BA0-35A9-4C07-8D85-C789A3573C83}" destId="{9F6E5B03-12C9-4ACB-B4B9-2F5DA1AE516F}" srcOrd="15" destOrd="0" presId="urn:microsoft.com/office/officeart/2005/8/layout/default"/>
    <dgm:cxn modelId="{F6D22DC6-101C-488E-A49A-9B8B0E7B4EED}" type="presParOf" srcId="{734A5BA0-35A9-4C07-8D85-C789A3573C83}" destId="{B32F14FF-972A-438A-9765-D8E0C1E11F6C}" srcOrd="1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3F9209-ACD7-456D-992D-B016688BC3C6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384A8ED-9F00-4869-AE0B-76DCB2D416E1}">
      <dgm:prSet phldrT="[Текст]"/>
      <dgm:spPr/>
      <dgm:t>
        <a:bodyPr/>
        <a:lstStyle/>
        <a:p>
          <a:r>
            <a:rPr lang="ru-RU" baseline="0" smtClean="0"/>
            <a:t>Создание местной централизованной автоматической системы оповещения населения Партизанского муниципального района об угрозе возникновения или возникновении чрезвычайных ситуаций</a:t>
          </a:r>
        </a:p>
        <a:p>
          <a:r>
            <a:rPr lang="ru-RU" baseline="0" smtClean="0"/>
            <a:t>1770 тыс.рублей</a:t>
          </a:r>
          <a:endParaRPr lang="ru-RU" baseline="0" dirty="0"/>
        </a:p>
      </dgm:t>
    </dgm:pt>
    <dgm:pt modelId="{007B25DC-1BAD-4D47-8D08-8943573909DB}" type="parTrans" cxnId="{7E0CB963-263A-44ED-9BD1-70586BB3F3D5}">
      <dgm:prSet/>
      <dgm:spPr/>
      <dgm:t>
        <a:bodyPr/>
        <a:lstStyle/>
        <a:p>
          <a:endParaRPr lang="ru-RU"/>
        </a:p>
      </dgm:t>
    </dgm:pt>
    <dgm:pt modelId="{5264B808-F798-4E7A-A85D-E2BF3E8765C8}" type="sibTrans" cxnId="{7E0CB963-263A-44ED-9BD1-70586BB3F3D5}">
      <dgm:prSet/>
      <dgm:spPr/>
      <dgm:t>
        <a:bodyPr/>
        <a:lstStyle/>
        <a:p>
          <a:endParaRPr lang="ru-RU"/>
        </a:p>
      </dgm:t>
    </dgm:pt>
    <dgm:pt modelId="{48E2BEBD-EE85-4335-B9B7-F10655875B21}">
      <dgm:prSet phldrT="[Текст]"/>
      <dgm:spPr/>
      <dgm:t>
        <a:bodyPr/>
        <a:lstStyle/>
        <a:p>
          <a:r>
            <a:rPr lang="ru-RU" smtClean="0"/>
            <a:t>Софинансирование создания электронных топографических основ населенных пунктов и натурной верификации адресных реестров населенных пунктов сельских поселений Партизанского муниципального района</a:t>
          </a:r>
        </a:p>
        <a:p>
          <a:r>
            <a:rPr lang="ru-RU" smtClean="0"/>
            <a:t>2263,9 тыс.рублей</a:t>
          </a:r>
          <a:endParaRPr lang="ru-RU" dirty="0"/>
        </a:p>
      </dgm:t>
    </dgm:pt>
    <dgm:pt modelId="{5E07172A-4128-48BD-A29B-F510E51F393E}" type="parTrans" cxnId="{A27746C9-F2E3-4BC3-AF41-DE9B5A91F162}">
      <dgm:prSet/>
      <dgm:spPr/>
      <dgm:t>
        <a:bodyPr/>
        <a:lstStyle/>
        <a:p>
          <a:endParaRPr lang="ru-RU"/>
        </a:p>
      </dgm:t>
    </dgm:pt>
    <dgm:pt modelId="{72F50D63-F958-4C89-A5A9-0D01CC1A4CE3}" type="sibTrans" cxnId="{A27746C9-F2E3-4BC3-AF41-DE9B5A91F162}">
      <dgm:prSet/>
      <dgm:spPr/>
      <dgm:t>
        <a:bodyPr/>
        <a:lstStyle/>
        <a:p>
          <a:endParaRPr lang="ru-RU"/>
        </a:p>
      </dgm:t>
    </dgm:pt>
    <dgm:pt modelId="{D9DD164E-31FB-42E5-A5A1-2A89CE11AF63}">
      <dgm:prSet phldrT="[Текст]"/>
      <dgm:spPr/>
      <dgm:t>
        <a:bodyPr/>
        <a:lstStyle/>
        <a:p>
          <a:r>
            <a:rPr lang="ru-RU" smtClean="0"/>
            <a:t>Развитие культуры Партизанского муниципального района</a:t>
          </a:r>
        </a:p>
        <a:p>
          <a:r>
            <a:rPr lang="ru-RU" smtClean="0"/>
            <a:t>4432 тыс.рублей</a:t>
          </a:r>
          <a:endParaRPr lang="ru-RU" dirty="0"/>
        </a:p>
      </dgm:t>
    </dgm:pt>
    <dgm:pt modelId="{FCFB47A6-EC53-4A02-8735-E4BB51393377}" type="parTrans" cxnId="{F51E70AA-1659-41F2-A0F0-A869A01DC8A4}">
      <dgm:prSet/>
      <dgm:spPr/>
      <dgm:t>
        <a:bodyPr/>
        <a:lstStyle/>
        <a:p>
          <a:endParaRPr lang="ru-RU"/>
        </a:p>
      </dgm:t>
    </dgm:pt>
    <dgm:pt modelId="{F080CC5B-2E2A-4218-9AB3-B180B7896116}" type="sibTrans" cxnId="{F51E70AA-1659-41F2-A0F0-A869A01DC8A4}">
      <dgm:prSet/>
      <dgm:spPr/>
      <dgm:t>
        <a:bodyPr/>
        <a:lstStyle/>
        <a:p>
          <a:endParaRPr lang="ru-RU"/>
        </a:p>
      </dgm:t>
    </dgm:pt>
    <dgm:pt modelId="{89C4A4B9-6BA6-4C94-ADBB-ABD096448C4C}">
      <dgm:prSet phldrT="[Текст]" custT="1"/>
      <dgm:spPr/>
      <dgm:t>
        <a:bodyPr/>
        <a:lstStyle/>
        <a:p>
          <a:r>
            <a:rPr lang="ru-RU" sz="1400" smtClean="0"/>
            <a:t>Доступная среда</a:t>
          </a:r>
        </a:p>
        <a:p>
          <a:r>
            <a:rPr lang="ru-RU" sz="1400" smtClean="0"/>
            <a:t>940,5 тыс.рублей</a:t>
          </a:r>
          <a:endParaRPr lang="ru-RU" sz="1400" dirty="0"/>
        </a:p>
      </dgm:t>
    </dgm:pt>
    <dgm:pt modelId="{7E267DE1-2FE6-4BD9-9800-0CEEB7C93557}" type="parTrans" cxnId="{BEB88E69-2CBD-436D-9D13-68504B509163}">
      <dgm:prSet/>
      <dgm:spPr/>
      <dgm:t>
        <a:bodyPr/>
        <a:lstStyle/>
        <a:p>
          <a:endParaRPr lang="ru-RU"/>
        </a:p>
      </dgm:t>
    </dgm:pt>
    <dgm:pt modelId="{16DC40CD-5AC6-40D8-AEE0-14C54281D164}" type="sibTrans" cxnId="{BEB88E69-2CBD-436D-9D13-68504B509163}">
      <dgm:prSet/>
      <dgm:spPr/>
      <dgm:t>
        <a:bodyPr/>
        <a:lstStyle/>
        <a:p>
          <a:endParaRPr lang="ru-RU"/>
        </a:p>
      </dgm:t>
    </dgm:pt>
    <dgm:pt modelId="{37A46BB0-AFB2-4BF8-86B1-1450972F22F5}">
      <dgm:prSet phldrT="[Текст]"/>
      <dgm:spPr/>
      <dgm:t>
        <a:bodyPr/>
        <a:lstStyle/>
        <a:p>
          <a:r>
            <a:rPr lang="ru-RU" baseline="0" smtClean="0"/>
            <a:t>Корректировка схемы территориального планирования и правил землепользования и застройки Партизанского муниципального района</a:t>
          </a:r>
        </a:p>
        <a:p>
          <a:r>
            <a:rPr lang="ru-RU" baseline="0" smtClean="0"/>
            <a:t>2250 тыс.рублей</a:t>
          </a:r>
          <a:endParaRPr lang="ru-RU" baseline="0" dirty="0"/>
        </a:p>
      </dgm:t>
    </dgm:pt>
    <dgm:pt modelId="{EA9386C8-1954-466B-9777-4204833587D1}" type="parTrans" cxnId="{EA1915AA-80BD-482C-A775-BF9DF95D03B7}">
      <dgm:prSet/>
      <dgm:spPr/>
      <dgm:t>
        <a:bodyPr/>
        <a:lstStyle/>
        <a:p>
          <a:endParaRPr lang="ru-RU"/>
        </a:p>
      </dgm:t>
    </dgm:pt>
    <dgm:pt modelId="{75A2791D-FBA6-4BD9-AAC5-5B72DBE7C989}" type="sibTrans" cxnId="{EA1915AA-80BD-482C-A775-BF9DF95D03B7}">
      <dgm:prSet/>
      <dgm:spPr/>
      <dgm:t>
        <a:bodyPr/>
        <a:lstStyle/>
        <a:p>
          <a:endParaRPr lang="ru-RU"/>
        </a:p>
      </dgm:t>
    </dgm:pt>
    <dgm:pt modelId="{CCB87C70-C063-403A-BBE9-9ED72A652D98}">
      <dgm:prSet phldrT="[Текст]"/>
      <dgm:spPr/>
      <dgm:t>
        <a:bodyPr/>
        <a:lstStyle/>
        <a:p>
          <a:r>
            <a:rPr lang="ru-RU" baseline="0" dirty="0" smtClean="0"/>
            <a:t>Строительство полигона твердых бытовых отходов</a:t>
          </a:r>
        </a:p>
        <a:p>
          <a:r>
            <a:rPr lang="ru-RU" baseline="0" dirty="0" smtClean="0"/>
            <a:t>13771,8 тыс.рублей</a:t>
          </a:r>
          <a:endParaRPr lang="ru-RU" baseline="0" dirty="0"/>
        </a:p>
      </dgm:t>
    </dgm:pt>
    <dgm:pt modelId="{0C5E76E5-2E82-4482-95B6-74469C5B75DF}" type="parTrans" cxnId="{9A658527-1776-4BC7-9EAD-DC5D07281AB6}">
      <dgm:prSet/>
      <dgm:spPr/>
      <dgm:t>
        <a:bodyPr/>
        <a:lstStyle/>
        <a:p>
          <a:endParaRPr lang="ru-RU"/>
        </a:p>
      </dgm:t>
    </dgm:pt>
    <dgm:pt modelId="{8F2A0FA8-825C-42E1-9FF8-53DBB7D5114D}" type="sibTrans" cxnId="{9A658527-1776-4BC7-9EAD-DC5D07281AB6}">
      <dgm:prSet/>
      <dgm:spPr/>
      <dgm:t>
        <a:bodyPr/>
        <a:lstStyle/>
        <a:p>
          <a:endParaRPr lang="ru-RU"/>
        </a:p>
      </dgm:t>
    </dgm:pt>
    <dgm:pt modelId="{BC7C433B-1C91-4972-A8D3-F83415A046A6}">
      <dgm:prSet phldrT="[Текст]"/>
      <dgm:spPr/>
      <dgm:t>
        <a:bodyPr/>
        <a:lstStyle/>
        <a:p>
          <a:r>
            <a:rPr lang="ru-RU" baseline="0" dirty="0" smtClean="0"/>
            <a:t>Развитие муниципальной службы в администрации Партизанского муниципального района</a:t>
          </a:r>
        </a:p>
        <a:p>
          <a:r>
            <a:rPr lang="ru-RU" baseline="0" dirty="0" smtClean="0"/>
            <a:t>689 тыс.рублей</a:t>
          </a:r>
          <a:endParaRPr lang="ru-RU" dirty="0"/>
        </a:p>
      </dgm:t>
    </dgm:pt>
    <dgm:pt modelId="{EF9E2E95-907B-4832-B87A-E6967AC83C3F}" type="parTrans" cxnId="{72F9D1B3-3AD6-4DE5-9602-B94AA413A24C}">
      <dgm:prSet/>
      <dgm:spPr/>
      <dgm:t>
        <a:bodyPr/>
        <a:lstStyle/>
        <a:p>
          <a:endParaRPr lang="ru-RU"/>
        </a:p>
      </dgm:t>
    </dgm:pt>
    <dgm:pt modelId="{465D25A1-24A8-4461-81E6-CDE3A0E9BDE2}" type="sibTrans" cxnId="{72F9D1B3-3AD6-4DE5-9602-B94AA413A24C}">
      <dgm:prSet/>
      <dgm:spPr/>
      <dgm:t>
        <a:bodyPr/>
        <a:lstStyle/>
        <a:p>
          <a:endParaRPr lang="ru-RU"/>
        </a:p>
      </dgm:t>
    </dgm:pt>
    <dgm:pt modelId="{CE0EB15C-E0E9-4B7A-9683-032526C2AA97}">
      <dgm:prSet phldrT="[Текст]"/>
      <dgm:spPr/>
      <dgm:t>
        <a:bodyPr/>
        <a:lstStyle/>
        <a:p>
          <a:r>
            <a:rPr lang="ru-RU" baseline="0" smtClean="0"/>
            <a:t>Строительство общеобразовательной школы на 220 учащихся с блоком 4-х дошкольных групп в пос.Волчанец Партизанского района Приморского края</a:t>
          </a:r>
        </a:p>
        <a:p>
          <a:r>
            <a:rPr lang="ru-RU" baseline="0" smtClean="0"/>
            <a:t>2000 тыс.рублей</a:t>
          </a:r>
          <a:endParaRPr lang="ru-RU" baseline="0" dirty="0"/>
        </a:p>
      </dgm:t>
    </dgm:pt>
    <dgm:pt modelId="{080A091C-574B-4B1B-8435-45BE05AF3E5F}" type="parTrans" cxnId="{64F331B6-94CB-4AB8-AC83-19F459BE3DB3}">
      <dgm:prSet/>
      <dgm:spPr/>
      <dgm:t>
        <a:bodyPr/>
        <a:lstStyle/>
        <a:p>
          <a:endParaRPr lang="ru-RU"/>
        </a:p>
      </dgm:t>
    </dgm:pt>
    <dgm:pt modelId="{D12C879B-8EA6-49AD-8D91-DD71B5E1C6CF}" type="sibTrans" cxnId="{64F331B6-94CB-4AB8-AC83-19F459BE3DB3}">
      <dgm:prSet/>
      <dgm:spPr/>
      <dgm:t>
        <a:bodyPr/>
        <a:lstStyle/>
        <a:p>
          <a:endParaRPr lang="ru-RU"/>
        </a:p>
      </dgm:t>
    </dgm:pt>
    <dgm:pt modelId="{23553A92-C5CB-49FB-8F24-EB677240A345}" type="pres">
      <dgm:prSet presAssocID="{4C3F9209-ACD7-456D-992D-B016688BC3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649C8-DD85-4F0C-B14D-5324525B2337}" type="pres">
      <dgm:prSet presAssocID="{5384A8ED-9F00-4869-AE0B-76DCB2D416E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08D67-291D-4950-BDB6-2D6B44DC5797}" type="pres">
      <dgm:prSet presAssocID="{5264B808-F798-4E7A-A85D-E2BF3E8765C8}" presName="sibTrans" presStyleCnt="0"/>
      <dgm:spPr/>
      <dgm:t>
        <a:bodyPr/>
        <a:lstStyle/>
        <a:p>
          <a:endParaRPr lang="ru-RU"/>
        </a:p>
      </dgm:t>
    </dgm:pt>
    <dgm:pt modelId="{98D9D43E-3BF6-4115-8E9E-9CFF40544005}" type="pres">
      <dgm:prSet presAssocID="{48E2BEBD-EE85-4335-B9B7-F10655875B2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1519-1B72-482A-89CA-19A58F4CA9E1}" type="pres">
      <dgm:prSet presAssocID="{72F50D63-F958-4C89-A5A9-0D01CC1A4CE3}" presName="sibTrans" presStyleCnt="0"/>
      <dgm:spPr/>
      <dgm:t>
        <a:bodyPr/>
        <a:lstStyle/>
        <a:p>
          <a:endParaRPr lang="ru-RU"/>
        </a:p>
      </dgm:t>
    </dgm:pt>
    <dgm:pt modelId="{EBC55BC4-08EE-4D49-BD69-A32F68329437}" type="pres">
      <dgm:prSet presAssocID="{D9DD164E-31FB-42E5-A5A1-2A89CE11AF6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4523F-52E1-4E37-BC68-DE9491ACCFF2}" type="pres">
      <dgm:prSet presAssocID="{F080CC5B-2E2A-4218-9AB3-B180B7896116}" presName="sibTrans" presStyleCnt="0"/>
      <dgm:spPr/>
      <dgm:t>
        <a:bodyPr/>
        <a:lstStyle/>
        <a:p>
          <a:endParaRPr lang="ru-RU"/>
        </a:p>
      </dgm:t>
    </dgm:pt>
    <dgm:pt modelId="{1D131F40-E8BE-49D6-BD5A-5C981601985D}" type="pres">
      <dgm:prSet presAssocID="{89C4A4B9-6BA6-4C94-ADBB-ABD096448C4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4C190-C3A0-4D56-9481-ACB449861ECA}" type="pres">
      <dgm:prSet presAssocID="{16DC40CD-5AC6-40D8-AEE0-14C54281D164}" presName="sibTrans" presStyleCnt="0"/>
      <dgm:spPr/>
      <dgm:t>
        <a:bodyPr/>
        <a:lstStyle/>
        <a:p>
          <a:endParaRPr lang="ru-RU"/>
        </a:p>
      </dgm:t>
    </dgm:pt>
    <dgm:pt modelId="{6A8F8117-4364-4D83-800C-C199A7BAFA7F}" type="pres">
      <dgm:prSet presAssocID="{37A46BB0-AFB2-4BF8-86B1-1450972F22F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E42F9-3645-4B04-AF6B-5200F6277BB3}" type="pres">
      <dgm:prSet presAssocID="{75A2791D-FBA6-4BD9-AAC5-5B72DBE7C989}" presName="sibTrans" presStyleCnt="0"/>
      <dgm:spPr/>
      <dgm:t>
        <a:bodyPr/>
        <a:lstStyle/>
        <a:p>
          <a:endParaRPr lang="ru-RU"/>
        </a:p>
      </dgm:t>
    </dgm:pt>
    <dgm:pt modelId="{2989C972-F3A8-46D9-AD7B-500B186B2992}" type="pres">
      <dgm:prSet presAssocID="{BC7C433B-1C91-4972-A8D3-F83415A046A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AB6A5-B892-4229-AAD8-F00712297A21}" type="pres">
      <dgm:prSet presAssocID="{465D25A1-24A8-4461-81E6-CDE3A0E9BDE2}" presName="sibTrans" presStyleCnt="0"/>
      <dgm:spPr/>
      <dgm:t>
        <a:bodyPr/>
        <a:lstStyle/>
        <a:p>
          <a:endParaRPr lang="ru-RU"/>
        </a:p>
      </dgm:t>
    </dgm:pt>
    <dgm:pt modelId="{2A62A810-D567-47DB-BA4A-11A58AD372A2}" type="pres">
      <dgm:prSet presAssocID="{CE0EB15C-E0E9-4B7A-9683-032526C2AA9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C8C12-54E0-4C6B-8785-3D724D0C6B48}" type="pres">
      <dgm:prSet presAssocID="{D12C879B-8EA6-49AD-8D91-DD71B5E1C6CF}" presName="sibTrans" presStyleCnt="0"/>
      <dgm:spPr/>
      <dgm:t>
        <a:bodyPr/>
        <a:lstStyle/>
        <a:p>
          <a:endParaRPr lang="ru-RU"/>
        </a:p>
      </dgm:t>
    </dgm:pt>
    <dgm:pt modelId="{3668870F-6E28-4D4D-B88D-D9F51D736D95}" type="pres">
      <dgm:prSet presAssocID="{CCB87C70-C063-403A-BBE9-9ED72A652D9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BD828-ADC1-498A-8A69-43EAABFA285C}" type="presOf" srcId="{5384A8ED-9F00-4869-AE0B-76DCB2D416E1}" destId="{391649C8-DD85-4F0C-B14D-5324525B2337}" srcOrd="0" destOrd="0" presId="urn:microsoft.com/office/officeart/2005/8/layout/default"/>
    <dgm:cxn modelId="{64F331B6-94CB-4AB8-AC83-19F459BE3DB3}" srcId="{4C3F9209-ACD7-456D-992D-B016688BC3C6}" destId="{CE0EB15C-E0E9-4B7A-9683-032526C2AA97}" srcOrd="6" destOrd="0" parTransId="{080A091C-574B-4B1B-8435-45BE05AF3E5F}" sibTransId="{D12C879B-8EA6-49AD-8D91-DD71B5E1C6CF}"/>
    <dgm:cxn modelId="{BEB88E69-2CBD-436D-9D13-68504B509163}" srcId="{4C3F9209-ACD7-456D-992D-B016688BC3C6}" destId="{89C4A4B9-6BA6-4C94-ADBB-ABD096448C4C}" srcOrd="3" destOrd="0" parTransId="{7E267DE1-2FE6-4BD9-9800-0CEEB7C93557}" sibTransId="{16DC40CD-5AC6-40D8-AEE0-14C54281D164}"/>
    <dgm:cxn modelId="{72F9D1B3-3AD6-4DE5-9602-B94AA413A24C}" srcId="{4C3F9209-ACD7-456D-992D-B016688BC3C6}" destId="{BC7C433B-1C91-4972-A8D3-F83415A046A6}" srcOrd="5" destOrd="0" parTransId="{EF9E2E95-907B-4832-B87A-E6967AC83C3F}" sibTransId="{465D25A1-24A8-4461-81E6-CDE3A0E9BDE2}"/>
    <dgm:cxn modelId="{F51E70AA-1659-41F2-A0F0-A869A01DC8A4}" srcId="{4C3F9209-ACD7-456D-992D-B016688BC3C6}" destId="{D9DD164E-31FB-42E5-A5A1-2A89CE11AF63}" srcOrd="2" destOrd="0" parTransId="{FCFB47A6-EC53-4A02-8735-E4BB51393377}" sibTransId="{F080CC5B-2E2A-4218-9AB3-B180B7896116}"/>
    <dgm:cxn modelId="{8FCA1E6A-FA11-4A99-A6B1-97C3ECEB7FB9}" type="presOf" srcId="{48E2BEBD-EE85-4335-B9B7-F10655875B21}" destId="{98D9D43E-3BF6-4115-8E9E-9CFF40544005}" srcOrd="0" destOrd="0" presId="urn:microsoft.com/office/officeart/2005/8/layout/default"/>
    <dgm:cxn modelId="{A27746C9-F2E3-4BC3-AF41-DE9B5A91F162}" srcId="{4C3F9209-ACD7-456D-992D-B016688BC3C6}" destId="{48E2BEBD-EE85-4335-B9B7-F10655875B21}" srcOrd="1" destOrd="0" parTransId="{5E07172A-4128-48BD-A29B-F510E51F393E}" sibTransId="{72F50D63-F958-4C89-A5A9-0D01CC1A4CE3}"/>
    <dgm:cxn modelId="{EA1915AA-80BD-482C-A775-BF9DF95D03B7}" srcId="{4C3F9209-ACD7-456D-992D-B016688BC3C6}" destId="{37A46BB0-AFB2-4BF8-86B1-1450972F22F5}" srcOrd="4" destOrd="0" parTransId="{EA9386C8-1954-466B-9777-4204833587D1}" sibTransId="{75A2791D-FBA6-4BD9-AAC5-5B72DBE7C989}"/>
    <dgm:cxn modelId="{A295E905-6F90-4138-AA83-CBB63BDC68C9}" type="presOf" srcId="{37A46BB0-AFB2-4BF8-86B1-1450972F22F5}" destId="{6A8F8117-4364-4D83-800C-C199A7BAFA7F}" srcOrd="0" destOrd="0" presId="urn:microsoft.com/office/officeart/2005/8/layout/default"/>
    <dgm:cxn modelId="{7CF622A2-7D51-4C5A-B5DF-F17EBF4890EA}" type="presOf" srcId="{CE0EB15C-E0E9-4B7A-9683-032526C2AA97}" destId="{2A62A810-D567-47DB-BA4A-11A58AD372A2}" srcOrd="0" destOrd="0" presId="urn:microsoft.com/office/officeart/2005/8/layout/default"/>
    <dgm:cxn modelId="{C1F8C3F4-9CA5-44D3-99A1-ECB6B337C526}" type="presOf" srcId="{4C3F9209-ACD7-456D-992D-B016688BC3C6}" destId="{23553A92-C5CB-49FB-8F24-EB677240A345}" srcOrd="0" destOrd="0" presId="urn:microsoft.com/office/officeart/2005/8/layout/default"/>
    <dgm:cxn modelId="{245093C1-C247-47A1-A6B0-20E40B5E4047}" type="presOf" srcId="{89C4A4B9-6BA6-4C94-ADBB-ABD096448C4C}" destId="{1D131F40-E8BE-49D6-BD5A-5C981601985D}" srcOrd="0" destOrd="0" presId="urn:microsoft.com/office/officeart/2005/8/layout/default"/>
    <dgm:cxn modelId="{69381958-9D4D-40BF-9BB1-B1BA686F0526}" type="presOf" srcId="{BC7C433B-1C91-4972-A8D3-F83415A046A6}" destId="{2989C972-F3A8-46D9-AD7B-500B186B2992}" srcOrd="0" destOrd="0" presId="urn:microsoft.com/office/officeart/2005/8/layout/default"/>
    <dgm:cxn modelId="{9A658527-1776-4BC7-9EAD-DC5D07281AB6}" srcId="{4C3F9209-ACD7-456D-992D-B016688BC3C6}" destId="{CCB87C70-C063-403A-BBE9-9ED72A652D98}" srcOrd="7" destOrd="0" parTransId="{0C5E76E5-2E82-4482-95B6-74469C5B75DF}" sibTransId="{8F2A0FA8-825C-42E1-9FF8-53DBB7D5114D}"/>
    <dgm:cxn modelId="{26AF0D53-BA46-4D35-AEBD-AD0769E42596}" type="presOf" srcId="{CCB87C70-C063-403A-BBE9-9ED72A652D98}" destId="{3668870F-6E28-4D4D-B88D-D9F51D736D95}" srcOrd="0" destOrd="0" presId="urn:microsoft.com/office/officeart/2005/8/layout/default"/>
    <dgm:cxn modelId="{1A870E56-CF5D-44C6-85D8-8EA890A06D61}" type="presOf" srcId="{D9DD164E-31FB-42E5-A5A1-2A89CE11AF63}" destId="{EBC55BC4-08EE-4D49-BD69-A32F68329437}" srcOrd="0" destOrd="0" presId="urn:microsoft.com/office/officeart/2005/8/layout/default"/>
    <dgm:cxn modelId="{7E0CB963-263A-44ED-9BD1-70586BB3F3D5}" srcId="{4C3F9209-ACD7-456D-992D-B016688BC3C6}" destId="{5384A8ED-9F00-4869-AE0B-76DCB2D416E1}" srcOrd="0" destOrd="0" parTransId="{007B25DC-1BAD-4D47-8D08-8943573909DB}" sibTransId="{5264B808-F798-4E7A-A85D-E2BF3E8765C8}"/>
    <dgm:cxn modelId="{2F3B7DE2-C6BE-49CD-80BA-46410C491EFF}" type="presParOf" srcId="{23553A92-C5CB-49FB-8F24-EB677240A345}" destId="{391649C8-DD85-4F0C-B14D-5324525B2337}" srcOrd="0" destOrd="0" presId="urn:microsoft.com/office/officeart/2005/8/layout/default"/>
    <dgm:cxn modelId="{C67E5763-1B91-4C96-A708-5D490303F11F}" type="presParOf" srcId="{23553A92-C5CB-49FB-8F24-EB677240A345}" destId="{87F08D67-291D-4950-BDB6-2D6B44DC5797}" srcOrd="1" destOrd="0" presId="urn:microsoft.com/office/officeart/2005/8/layout/default"/>
    <dgm:cxn modelId="{B52DC9DE-9E70-448E-92BD-09E968864AF7}" type="presParOf" srcId="{23553A92-C5CB-49FB-8F24-EB677240A345}" destId="{98D9D43E-3BF6-4115-8E9E-9CFF40544005}" srcOrd="2" destOrd="0" presId="urn:microsoft.com/office/officeart/2005/8/layout/default"/>
    <dgm:cxn modelId="{E7DC223F-A56D-4202-A556-6E70DAAC49A2}" type="presParOf" srcId="{23553A92-C5CB-49FB-8F24-EB677240A345}" destId="{BDD71519-1B72-482A-89CA-19A58F4CA9E1}" srcOrd="3" destOrd="0" presId="urn:microsoft.com/office/officeart/2005/8/layout/default"/>
    <dgm:cxn modelId="{D9BB200F-168A-457B-88D1-2FFBEA8D1EE9}" type="presParOf" srcId="{23553A92-C5CB-49FB-8F24-EB677240A345}" destId="{EBC55BC4-08EE-4D49-BD69-A32F68329437}" srcOrd="4" destOrd="0" presId="urn:microsoft.com/office/officeart/2005/8/layout/default"/>
    <dgm:cxn modelId="{1C44874F-99F2-424F-893D-22A1EE1CC1BA}" type="presParOf" srcId="{23553A92-C5CB-49FB-8F24-EB677240A345}" destId="{6474523F-52E1-4E37-BC68-DE9491ACCFF2}" srcOrd="5" destOrd="0" presId="urn:microsoft.com/office/officeart/2005/8/layout/default"/>
    <dgm:cxn modelId="{B840D6BE-9EDE-479F-9C25-F79C864B2E1D}" type="presParOf" srcId="{23553A92-C5CB-49FB-8F24-EB677240A345}" destId="{1D131F40-E8BE-49D6-BD5A-5C981601985D}" srcOrd="6" destOrd="0" presId="urn:microsoft.com/office/officeart/2005/8/layout/default"/>
    <dgm:cxn modelId="{FDF19DF0-DBBB-441A-803D-1D4EBD79B227}" type="presParOf" srcId="{23553A92-C5CB-49FB-8F24-EB677240A345}" destId="{7E74C190-C3A0-4D56-9481-ACB449861ECA}" srcOrd="7" destOrd="0" presId="urn:microsoft.com/office/officeart/2005/8/layout/default"/>
    <dgm:cxn modelId="{F28B994D-1A2B-43E2-A36A-4212D2195E0D}" type="presParOf" srcId="{23553A92-C5CB-49FB-8F24-EB677240A345}" destId="{6A8F8117-4364-4D83-800C-C199A7BAFA7F}" srcOrd="8" destOrd="0" presId="urn:microsoft.com/office/officeart/2005/8/layout/default"/>
    <dgm:cxn modelId="{EA76926C-3A20-4F07-8915-BE77FC007C64}" type="presParOf" srcId="{23553A92-C5CB-49FB-8F24-EB677240A345}" destId="{B03E42F9-3645-4B04-AF6B-5200F6277BB3}" srcOrd="9" destOrd="0" presId="urn:microsoft.com/office/officeart/2005/8/layout/default"/>
    <dgm:cxn modelId="{955D475F-71E1-4299-A16E-453B5B2642CE}" type="presParOf" srcId="{23553A92-C5CB-49FB-8F24-EB677240A345}" destId="{2989C972-F3A8-46D9-AD7B-500B186B2992}" srcOrd="10" destOrd="0" presId="urn:microsoft.com/office/officeart/2005/8/layout/default"/>
    <dgm:cxn modelId="{FBCC6E02-A8C6-4F7E-85A9-85DF32414446}" type="presParOf" srcId="{23553A92-C5CB-49FB-8F24-EB677240A345}" destId="{065AB6A5-B892-4229-AAD8-F00712297A21}" srcOrd="11" destOrd="0" presId="urn:microsoft.com/office/officeart/2005/8/layout/default"/>
    <dgm:cxn modelId="{6D3A8BC8-0B2C-40CA-BB15-B585C63D4EE8}" type="presParOf" srcId="{23553A92-C5CB-49FB-8F24-EB677240A345}" destId="{2A62A810-D567-47DB-BA4A-11A58AD372A2}" srcOrd="12" destOrd="0" presId="urn:microsoft.com/office/officeart/2005/8/layout/default"/>
    <dgm:cxn modelId="{50FC7EF1-2A9E-4346-9A8B-7D8961BE2D6A}" type="presParOf" srcId="{23553A92-C5CB-49FB-8F24-EB677240A345}" destId="{C72C8C12-54E0-4C6B-8785-3D724D0C6B48}" srcOrd="13" destOrd="0" presId="urn:microsoft.com/office/officeart/2005/8/layout/default"/>
    <dgm:cxn modelId="{0595B2BF-86DD-4B04-A7BC-4BB782F72474}" type="presParOf" srcId="{23553A92-C5CB-49FB-8F24-EB677240A345}" destId="{3668870F-6E28-4D4D-B88D-D9F51D736D95}" srcOrd="1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3D0AE0-E5B5-491D-B367-9C7085A0D897}" type="doc">
      <dgm:prSet loTypeId="urn:microsoft.com/office/officeart/2005/8/layout/vList5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DF5AA37-2823-45C2-892E-2430AC84DD7B}">
      <dgm:prSet phldrT="[Текст]"/>
      <dgm:spPr/>
      <dgm:t>
        <a:bodyPr/>
        <a:lstStyle/>
        <a:p>
          <a:r>
            <a:rPr lang="ru-RU" dirty="0" smtClean="0"/>
            <a:t>Педагогические работники дошкольных образовательных учреждений</a:t>
          </a:r>
          <a:endParaRPr lang="ru-RU" dirty="0"/>
        </a:p>
      </dgm:t>
    </dgm:pt>
    <dgm:pt modelId="{E3464ECF-75EA-4E7C-8E6F-8CDEE24D50DB}" type="parTrans" cxnId="{DC749D40-722F-4A5E-BA13-03A60673D6E0}">
      <dgm:prSet/>
      <dgm:spPr/>
      <dgm:t>
        <a:bodyPr/>
        <a:lstStyle/>
        <a:p>
          <a:endParaRPr lang="ru-RU"/>
        </a:p>
      </dgm:t>
    </dgm:pt>
    <dgm:pt modelId="{E0BC13E6-62E6-47CB-93CE-05DDE638CBAC}" type="sibTrans" cxnId="{DC749D40-722F-4A5E-BA13-03A60673D6E0}">
      <dgm:prSet/>
      <dgm:spPr/>
      <dgm:t>
        <a:bodyPr/>
        <a:lstStyle/>
        <a:p>
          <a:endParaRPr lang="ru-RU"/>
        </a:p>
      </dgm:t>
    </dgm:pt>
    <dgm:pt modelId="{6640B8E1-ACC4-4530-BF36-0586DD4E63A4}">
      <dgm:prSet phldrT="[Текст]"/>
      <dgm:spPr/>
      <dgm:t>
        <a:bodyPr/>
        <a:lstStyle/>
        <a:p>
          <a:r>
            <a:rPr lang="ru-RU" dirty="0" smtClean="0"/>
            <a:t>2013 год- 14,1 млн.рублей</a:t>
          </a:r>
          <a:endParaRPr lang="ru-RU" dirty="0"/>
        </a:p>
      </dgm:t>
    </dgm:pt>
    <dgm:pt modelId="{E0EAFC85-C7A5-4E2B-B4C5-6F59921C7653}" type="parTrans" cxnId="{25FC67FD-6440-4CA6-9458-56DA1CCF6783}">
      <dgm:prSet/>
      <dgm:spPr/>
      <dgm:t>
        <a:bodyPr/>
        <a:lstStyle/>
        <a:p>
          <a:endParaRPr lang="ru-RU"/>
        </a:p>
      </dgm:t>
    </dgm:pt>
    <dgm:pt modelId="{576C39B7-653B-451A-ABF1-6F20697747F1}" type="sibTrans" cxnId="{25FC67FD-6440-4CA6-9458-56DA1CCF6783}">
      <dgm:prSet/>
      <dgm:spPr/>
      <dgm:t>
        <a:bodyPr/>
        <a:lstStyle/>
        <a:p>
          <a:endParaRPr lang="ru-RU"/>
        </a:p>
      </dgm:t>
    </dgm:pt>
    <dgm:pt modelId="{7058277D-15F1-44CE-A0D7-E3A74F0D1DD5}">
      <dgm:prSet phldrT="[Текст]"/>
      <dgm:spPr/>
      <dgm:t>
        <a:bodyPr/>
        <a:lstStyle/>
        <a:p>
          <a:r>
            <a:rPr lang="ru-RU" dirty="0" smtClean="0"/>
            <a:t>Педагогические работники учреждения дополнительного образования детей</a:t>
          </a:r>
          <a:endParaRPr lang="ru-RU" dirty="0"/>
        </a:p>
      </dgm:t>
    </dgm:pt>
    <dgm:pt modelId="{972E6FDF-9579-4155-AFC1-3EE0388D8138}" type="parTrans" cxnId="{3DD1EDD4-8104-4031-BA2A-AB4C3819C36D}">
      <dgm:prSet/>
      <dgm:spPr/>
      <dgm:t>
        <a:bodyPr/>
        <a:lstStyle/>
        <a:p>
          <a:endParaRPr lang="ru-RU"/>
        </a:p>
      </dgm:t>
    </dgm:pt>
    <dgm:pt modelId="{097B74AF-CEF4-41D7-B962-7919CEF62B9F}" type="sibTrans" cxnId="{3DD1EDD4-8104-4031-BA2A-AB4C3819C36D}">
      <dgm:prSet/>
      <dgm:spPr/>
      <dgm:t>
        <a:bodyPr/>
        <a:lstStyle/>
        <a:p>
          <a:endParaRPr lang="ru-RU"/>
        </a:p>
      </dgm:t>
    </dgm:pt>
    <dgm:pt modelId="{170C70D1-9216-4195-AAB6-EFA69E79C8ED}">
      <dgm:prSet phldrT="[Текст]"/>
      <dgm:spPr/>
      <dgm:t>
        <a:bodyPr/>
        <a:lstStyle/>
        <a:p>
          <a:r>
            <a:rPr lang="ru-RU" dirty="0" smtClean="0"/>
            <a:t>2013 год - 5,8 млн.рублей</a:t>
          </a:r>
          <a:endParaRPr lang="ru-RU" dirty="0"/>
        </a:p>
      </dgm:t>
    </dgm:pt>
    <dgm:pt modelId="{685F349A-F1F5-4784-BA1E-7687499A6418}" type="parTrans" cxnId="{DD5A4BE8-15EF-4D30-8C5E-2F213896539A}">
      <dgm:prSet/>
      <dgm:spPr/>
      <dgm:t>
        <a:bodyPr/>
        <a:lstStyle/>
        <a:p>
          <a:endParaRPr lang="ru-RU"/>
        </a:p>
      </dgm:t>
    </dgm:pt>
    <dgm:pt modelId="{481F73EC-E614-46A0-8929-CEE62A980AAF}" type="sibTrans" cxnId="{DD5A4BE8-15EF-4D30-8C5E-2F213896539A}">
      <dgm:prSet/>
      <dgm:spPr/>
      <dgm:t>
        <a:bodyPr/>
        <a:lstStyle/>
        <a:p>
          <a:endParaRPr lang="ru-RU"/>
        </a:p>
      </dgm:t>
    </dgm:pt>
    <dgm:pt modelId="{6C395841-0DB8-415D-8E4D-450CD5420961}">
      <dgm:prSet phldrT="[Текст]"/>
      <dgm:spPr/>
      <dgm:t>
        <a:bodyPr/>
        <a:lstStyle/>
        <a:p>
          <a:r>
            <a:rPr lang="ru-RU" dirty="0" smtClean="0"/>
            <a:t>2014 год- 6,7 млн.рублей</a:t>
          </a:r>
          <a:endParaRPr lang="ru-RU" dirty="0"/>
        </a:p>
      </dgm:t>
    </dgm:pt>
    <dgm:pt modelId="{C882F804-E852-40AF-980F-BDF7B1956A22}" type="parTrans" cxnId="{255F22FE-07A3-413D-BAF0-74E24876DF53}">
      <dgm:prSet/>
      <dgm:spPr/>
      <dgm:t>
        <a:bodyPr/>
        <a:lstStyle/>
        <a:p>
          <a:endParaRPr lang="ru-RU"/>
        </a:p>
      </dgm:t>
    </dgm:pt>
    <dgm:pt modelId="{F38D2B6A-BEDC-49AA-AF37-93EC914FF86A}" type="sibTrans" cxnId="{255F22FE-07A3-413D-BAF0-74E24876DF53}">
      <dgm:prSet/>
      <dgm:spPr/>
      <dgm:t>
        <a:bodyPr/>
        <a:lstStyle/>
        <a:p>
          <a:endParaRPr lang="ru-RU"/>
        </a:p>
      </dgm:t>
    </dgm:pt>
    <dgm:pt modelId="{189C5B61-3181-4462-ADB6-34AA6375030B}">
      <dgm:prSet phldrT="[Текст]"/>
      <dgm:spPr/>
      <dgm:t>
        <a:bodyPr/>
        <a:lstStyle/>
        <a:p>
          <a:r>
            <a:rPr lang="ru-RU" dirty="0" smtClean="0"/>
            <a:t>Работники учреждений культуры</a:t>
          </a:r>
          <a:endParaRPr lang="ru-RU" dirty="0"/>
        </a:p>
      </dgm:t>
    </dgm:pt>
    <dgm:pt modelId="{D3AE69A9-FA25-4CD4-9FDB-C6E969581C97}" type="parTrans" cxnId="{62AAF54F-F65B-494B-B982-C929DA4E66E0}">
      <dgm:prSet/>
      <dgm:spPr/>
      <dgm:t>
        <a:bodyPr/>
        <a:lstStyle/>
        <a:p>
          <a:endParaRPr lang="ru-RU"/>
        </a:p>
      </dgm:t>
    </dgm:pt>
    <dgm:pt modelId="{F3260E98-94D2-4483-A480-FB5229E36958}" type="sibTrans" cxnId="{62AAF54F-F65B-494B-B982-C929DA4E66E0}">
      <dgm:prSet/>
      <dgm:spPr/>
      <dgm:t>
        <a:bodyPr/>
        <a:lstStyle/>
        <a:p>
          <a:endParaRPr lang="ru-RU"/>
        </a:p>
      </dgm:t>
    </dgm:pt>
    <dgm:pt modelId="{454B9A96-D6A5-4220-86CA-572355E0C6E4}">
      <dgm:prSet phldrT="[Текст]"/>
      <dgm:spPr/>
      <dgm:t>
        <a:bodyPr/>
        <a:lstStyle/>
        <a:p>
          <a:r>
            <a:rPr lang="ru-RU" dirty="0" smtClean="0"/>
            <a:t>2013 год – 2,2 млн.рублей </a:t>
          </a:r>
          <a:endParaRPr lang="ru-RU" dirty="0"/>
        </a:p>
      </dgm:t>
    </dgm:pt>
    <dgm:pt modelId="{5D136331-B805-4826-A08E-DACCBC3EADF6}" type="parTrans" cxnId="{B5803A6F-874C-42F7-A9A4-55EF69E00D71}">
      <dgm:prSet/>
      <dgm:spPr/>
      <dgm:t>
        <a:bodyPr/>
        <a:lstStyle/>
        <a:p>
          <a:endParaRPr lang="ru-RU"/>
        </a:p>
      </dgm:t>
    </dgm:pt>
    <dgm:pt modelId="{151E2959-408B-4B8B-B02E-F953D4583027}" type="sibTrans" cxnId="{B5803A6F-874C-42F7-A9A4-55EF69E00D71}">
      <dgm:prSet/>
      <dgm:spPr/>
      <dgm:t>
        <a:bodyPr/>
        <a:lstStyle/>
        <a:p>
          <a:endParaRPr lang="ru-RU"/>
        </a:p>
      </dgm:t>
    </dgm:pt>
    <dgm:pt modelId="{E1BE6EE5-3132-473A-9D0C-5CA91A8C4C3D}">
      <dgm:prSet phldrT="[Текст]"/>
      <dgm:spPr/>
      <dgm:t>
        <a:bodyPr/>
        <a:lstStyle/>
        <a:p>
          <a:r>
            <a:rPr lang="ru-RU" dirty="0" smtClean="0"/>
            <a:t>2014 год – 2,8 млн.рублей</a:t>
          </a:r>
          <a:endParaRPr lang="ru-RU" dirty="0"/>
        </a:p>
      </dgm:t>
    </dgm:pt>
    <dgm:pt modelId="{FC2CC5A3-A6F3-4379-8050-89877C78AC8F}" type="parTrans" cxnId="{786ADA00-7837-4312-AF2C-2566468CA2EA}">
      <dgm:prSet/>
      <dgm:spPr/>
      <dgm:t>
        <a:bodyPr/>
        <a:lstStyle/>
        <a:p>
          <a:endParaRPr lang="ru-RU"/>
        </a:p>
      </dgm:t>
    </dgm:pt>
    <dgm:pt modelId="{257ED2A7-A71D-4285-BB75-0F3A95E590C4}" type="sibTrans" cxnId="{786ADA00-7837-4312-AF2C-2566468CA2EA}">
      <dgm:prSet/>
      <dgm:spPr/>
      <dgm:t>
        <a:bodyPr/>
        <a:lstStyle/>
        <a:p>
          <a:endParaRPr lang="ru-RU"/>
        </a:p>
      </dgm:t>
    </dgm:pt>
    <dgm:pt modelId="{D990A5FA-24AD-4747-8833-470DCB23A6F2}">
      <dgm:prSet phldrT="[Текст]"/>
      <dgm:spPr/>
      <dgm:t>
        <a:bodyPr/>
        <a:lstStyle/>
        <a:p>
          <a:r>
            <a:rPr lang="ru-RU" dirty="0" smtClean="0"/>
            <a:t>2015 год – 7,8 млн.рублей</a:t>
          </a:r>
          <a:endParaRPr lang="ru-RU" dirty="0"/>
        </a:p>
      </dgm:t>
    </dgm:pt>
    <dgm:pt modelId="{2C80955D-5E74-4309-B0E7-A5E747BD5F3D}" type="parTrans" cxnId="{21D4FD42-DE4D-4010-8583-E7A5659320B6}">
      <dgm:prSet/>
      <dgm:spPr/>
      <dgm:t>
        <a:bodyPr/>
        <a:lstStyle/>
        <a:p>
          <a:endParaRPr lang="ru-RU"/>
        </a:p>
      </dgm:t>
    </dgm:pt>
    <dgm:pt modelId="{B047D1D0-3BA4-4534-8661-F0B7E20F6D46}" type="sibTrans" cxnId="{21D4FD42-DE4D-4010-8583-E7A5659320B6}">
      <dgm:prSet/>
      <dgm:spPr/>
      <dgm:t>
        <a:bodyPr/>
        <a:lstStyle/>
        <a:p>
          <a:endParaRPr lang="ru-RU"/>
        </a:p>
      </dgm:t>
    </dgm:pt>
    <dgm:pt modelId="{848BE6EE-7E08-4FF2-A190-2BF746A593C4}">
      <dgm:prSet phldrT="[Текст]"/>
      <dgm:spPr/>
      <dgm:t>
        <a:bodyPr/>
        <a:lstStyle/>
        <a:p>
          <a:r>
            <a:rPr lang="ru-RU" dirty="0" smtClean="0"/>
            <a:t>2015 год – 3,6 млн.рублей</a:t>
          </a:r>
          <a:endParaRPr lang="ru-RU" dirty="0"/>
        </a:p>
      </dgm:t>
    </dgm:pt>
    <dgm:pt modelId="{B8295669-CEA1-45B0-8494-413A98C78F0B}" type="parTrans" cxnId="{CB9DD357-AADA-41EA-9C6B-3251192B3AF4}">
      <dgm:prSet/>
      <dgm:spPr/>
      <dgm:t>
        <a:bodyPr/>
        <a:lstStyle/>
        <a:p>
          <a:endParaRPr lang="ru-RU"/>
        </a:p>
      </dgm:t>
    </dgm:pt>
    <dgm:pt modelId="{238110A9-CD55-41BF-A131-2D8D17188CE0}" type="sibTrans" cxnId="{CB9DD357-AADA-41EA-9C6B-3251192B3AF4}">
      <dgm:prSet/>
      <dgm:spPr/>
      <dgm:t>
        <a:bodyPr/>
        <a:lstStyle/>
        <a:p>
          <a:endParaRPr lang="ru-RU"/>
        </a:p>
      </dgm:t>
    </dgm:pt>
    <dgm:pt modelId="{80FF1388-50E3-4FD3-9EA7-C8EC26CB8489}" type="pres">
      <dgm:prSet presAssocID="{CD3D0AE0-E5B5-491D-B367-9C7085A0D8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D5ABE-3BDA-4EC1-B9F7-DD828492176B}" type="pres">
      <dgm:prSet presAssocID="{7DF5AA37-2823-45C2-892E-2430AC84DD7B}" presName="linNode" presStyleCnt="0"/>
      <dgm:spPr/>
      <dgm:t>
        <a:bodyPr/>
        <a:lstStyle/>
        <a:p>
          <a:endParaRPr lang="ru-RU"/>
        </a:p>
      </dgm:t>
    </dgm:pt>
    <dgm:pt modelId="{7D784CFF-6ECF-464F-9314-BC387C42FB79}" type="pres">
      <dgm:prSet presAssocID="{7DF5AA37-2823-45C2-892E-2430AC84DD7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75F7D-BCB3-4CAE-B4DB-C2609BBF2848}" type="pres">
      <dgm:prSet presAssocID="{7DF5AA37-2823-45C2-892E-2430AC84DD7B}" presName="descendantText" presStyleLbl="alignAccFollowNode1" presStyleIdx="0" presStyleCnt="3" custLinFactNeighborX="2720" custLinFactNeighborY="-2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D2876-67F5-48C2-83CB-0C3D10A9A25B}" type="pres">
      <dgm:prSet presAssocID="{E0BC13E6-62E6-47CB-93CE-05DDE638CBAC}" presName="sp" presStyleCnt="0"/>
      <dgm:spPr/>
      <dgm:t>
        <a:bodyPr/>
        <a:lstStyle/>
        <a:p>
          <a:endParaRPr lang="ru-RU"/>
        </a:p>
      </dgm:t>
    </dgm:pt>
    <dgm:pt modelId="{C20EA235-98B6-4E65-8F6A-2B6FD14F178C}" type="pres">
      <dgm:prSet presAssocID="{7058277D-15F1-44CE-A0D7-E3A74F0D1DD5}" presName="linNode" presStyleCnt="0"/>
      <dgm:spPr/>
      <dgm:t>
        <a:bodyPr/>
        <a:lstStyle/>
        <a:p>
          <a:endParaRPr lang="ru-RU"/>
        </a:p>
      </dgm:t>
    </dgm:pt>
    <dgm:pt modelId="{2A1D99FD-C72C-4CBB-97A0-7754B07859B9}" type="pres">
      <dgm:prSet presAssocID="{7058277D-15F1-44CE-A0D7-E3A74F0D1D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5EAC4-F912-4518-9AC9-C70067D56D06}" type="pres">
      <dgm:prSet presAssocID="{7058277D-15F1-44CE-A0D7-E3A74F0D1D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5A852-C070-488E-AD7E-76AD60BF312A}" type="pres">
      <dgm:prSet presAssocID="{097B74AF-CEF4-41D7-B962-7919CEF62B9F}" presName="sp" presStyleCnt="0"/>
      <dgm:spPr/>
      <dgm:t>
        <a:bodyPr/>
        <a:lstStyle/>
        <a:p>
          <a:endParaRPr lang="ru-RU"/>
        </a:p>
      </dgm:t>
    </dgm:pt>
    <dgm:pt modelId="{580B6266-6C0B-4A64-ACE4-1360BA0DAC2B}" type="pres">
      <dgm:prSet presAssocID="{189C5B61-3181-4462-ADB6-34AA6375030B}" presName="linNode" presStyleCnt="0"/>
      <dgm:spPr/>
      <dgm:t>
        <a:bodyPr/>
        <a:lstStyle/>
        <a:p>
          <a:endParaRPr lang="ru-RU"/>
        </a:p>
      </dgm:t>
    </dgm:pt>
    <dgm:pt modelId="{0BD35A55-25E2-42FB-A490-C6840430077A}" type="pres">
      <dgm:prSet presAssocID="{189C5B61-3181-4462-ADB6-34AA6375030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1615B-3FBC-4960-92A5-429DA3E57CF0}" type="pres">
      <dgm:prSet presAssocID="{189C5B61-3181-4462-ADB6-34AA6375030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37FE31-5CAB-4ED6-AE41-F7D3E9B8EF63}" type="presOf" srcId="{189C5B61-3181-4462-ADB6-34AA6375030B}" destId="{0BD35A55-25E2-42FB-A490-C6840430077A}" srcOrd="0" destOrd="0" presId="urn:microsoft.com/office/officeart/2005/8/layout/vList5"/>
    <dgm:cxn modelId="{97018587-5D45-4AFB-9653-268B2EDF5FC8}" type="presOf" srcId="{CD3D0AE0-E5B5-491D-B367-9C7085A0D897}" destId="{80FF1388-50E3-4FD3-9EA7-C8EC26CB8489}" srcOrd="0" destOrd="0" presId="urn:microsoft.com/office/officeart/2005/8/layout/vList5"/>
    <dgm:cxn modelId="{EE2CCE46-6531-4EF4-B59B-83EDD34C4A4F}" type="presOf" srcId="{170C70D1-9216-4195-AAB6-EFA69E79C8ED}" destId="{2A55EAC4-F912-4518-9AC9-C70067D56D06}" srcOrd="0" destOrd="0" presId="urn:microsoft.com/office/officeart/2005/8/layout/vList5"/>
    <dgm:cxn modelId="{FF9FB400-97B8-4D4C-BF9C-91E3959FE4F0}" type="presOf" srcId="{7058277D-15F1-44CE-A0D7-E3A74F0D1DD5}" destId="{2A1D99FD-C72C-4CBB-97A0-7754B07859B9}" srcOrd="0" destOrd="0" presId="urn:microsoft.com/office/officeart/2005/8/layout/vList5"/>
    <dgm:cxn modelId="{21D4FD42-DE4D-4010-8583-E7A5659320B6}" srcId="{7058277D-15F1-44CE-A0D7-E3A74F0D1DD5}" destId="{D990A5FA-24AD-4747-8833-470DCB23A6F2}" srcOrd="2" destOrd="0" parTransId="{2C80955D-5E74-4309-B0E7-A5E747BD5F3D}" sibTransId="{B047D1D0-3BA4-4534-8661-F0B7E20F6D46}"/>
    <dgm:cxn modelId="{25FC67FD-6440-4CA6-9458-56DA1CCF6783}" srcId="{7DF5AA37-2823-45C2-892E-2430AC84DD7B}" destId="{6640B8E1-ACC4-4530-BF36-0586DD4E63A4}" srcOrd="0" destOrd="0" parTransId="{E0EAFC85-C7A5-4E2B-B4C5-6F59921C7653}" sibTransId="{576C39B7-653B-451A-ABF1-6F20697747F1}"/>
    <dgm:cxn modelId="{594C1C65-ADCF-4F20-894B-0E2046DA157C}" type="presOf" srcId="{6C395841-0DB8-415D-8E4D-450CD5420961}" destId="{2A55EAC4-F912-4518-9AC9-C70067D56D06}" srcOrd="0" destOrd="1" presId="urn:microsoft.com/office/officeart/2005/8/layout/vList5"/>
    <dgm:cxn modelId="{96B3393A-EA30-4CF8-843C-29751FCBAD70}" type="presOf" srcId="{D990A5FA-24AD-4747-8833-470DCB23A6F2}" destId="{2A55EAC4-F912-4518-9AC9-C70067D56D06}" srcOrd="0" destOrd="2" presId="urn:microsoft.com/office/officeart/2005/8/layout/vList5"/>
    <dgm:cxn modelId="{83DB811E-FC4D-4DD6-97D0-5157AF6D0001}" type="presOf" srcId="{454B9A96-D6A5-4220-86CA-572355E0C6E4}" destId="{0751615B-3FBC-4960-92A5-429DA3E57CF0}" srcOrd="0" destOrd="0" presId="urn:microsoft.com/office/officeart/2005/8/layout/vList5"/>
    <dgm:cxn modelId="{3DD1EDD4-8104-4031-BA2A-AB4C3819C36D}" srcId="{CD3D0AE0-E5B5-491D-B367-9C7085A0D897}" destId="{7058277D-15F1-44CE-A0D7-E3A74F0D1DD5}" srcOrd="1" destOrd="0" parTransId="{972E6FDF-9579-4155-AFC1-3EE0388D8138}" sibTransId="{097B74AF-CEF4-41D7-B962-7919CEF62B9F}"/>
    <dgm:cxn modelId="{786ADA00-7837-4312-AF2C-2566468CA2EA}" srcId="{189C5B61-3181-4462-ADB6-34AA6375030B}" destId="{E1BE6EE5-3132-473A-9D0C-5CA91A8C4C3D}" srcOrd="1" destOrd="0" parTransId="{FC2CC5A3-A6F3-4379-8050-89877C78AC8F}" sibTransId="{257ED2A7-A71D-4285-BB75-0F3A95E590C4}"/>
    <dgm:cxn modelId="{62AAF54F-F65B-494B-B982-C929DA4E66E0}" srcId="{CD3D0AE0-E5B5-491D-B367-9C7085A0D897}" destId="{189C5B61-3181-4462-ADB6-34AA6375030B}" srcOrd="2" destOrd="0" parTransId="{D3AE69A9-FA25-4CD4-9FDB-C6E969581C97}" sibTransId="{F3260E98-94D2-4483-A480-FB5229E36958}"/>
    <dgm:cxn modelId="{255F22FE-07A3-413D-BAF0-74E24876DF53}" srcId="{7058277D-15F1-44CE-A0D7-E3A74F0D1DD5}" destId="{6C395841-0DB8-415D-8E4D-450CD5420961}" srcOrd="1" destOrd="0" parTransId="{C882F804-E852-40AF-980F-BDF7B1956A22}" sibTransId="{F38D2B6A-BEDC-49AA-AF37-93EC914FF86A}"/>
    <dgm:cxn modelId="{DC749D40-722F-4A5E-BA13-03A60673D6E0}" srcId="{CD3D0AE0-E5B5-491D-B367-9C7085A0D897}" destId="{7DF5AA37-2823-45C2-892E-2430AC84DD7B}" srcOrd="0" destOrd="0" parTransId="{E3464ECF-75EA-4E7C-8E6F-8CDEE24D50DB}" sibTransId="{E0BC13E6-62E6-47CB-93CE-05DDE638CBAC}"/>
    <dgm:cxn modelId="{B5803A6F-874C-42F7-A9A4-55EF69E00D71}" srcId="{189C5B61-3181-4462-ADB6-34AA6375030B}" destId="{454B9A96-D6A5-4220-86CA-572355E0C6E4}" srcOrd="0" destOrd="0" parTransId="{5D136331-B805-4826-A08E-DACCBC3EADF6}" sibTransId="{151E2959-408B-4B8B-B02E-F953D4583027}"/>
    <dgm:cxn modelId="{DD5A4BE8-15EF-4D30-8C5E-2F213896539A}" srcId="{7058277D-15F1-44CE-A0D7-E3A74F0D1DD5}" destId="{170C70D1-9216-4195-AAB6-EFA69E79C8ED}" srcOrd="0" destOrd="0" parTransId="{685F349A-F1F5-4784-BA1E-7687499A6418}" sibTransId="{481F73EC-E614-46A0-8929-CEE62A980AAF}"/>
    <dgm:cxn modelId="{ADF600AC-FE75-47ED-9024-1F58ACE9A6DB}" type="presOf" srcId="{848BE6EE-7E08-4FF2-A190-2BF746A593C4}" destId="{0751615B-3FBC-4960-92A5-429DA3E57CF0}" srcOrd="0" destOrd="2" presId="urn:microsoft.com/office/officeart/2005/8/layout/vList5"/>
    <dgm:cxn modelId="{CB9DD357-AADA-41EA-9C6B-3251192B3AF4}" srcId="{189C5B61-3181-4462-ADB6-34AA6375030B}" destId="{848BE6EE-7E08-4FF2-A190-2BF746A593C4}" srcOrd="2" destOrd="0" parTransId="{B8295669-CEA1-45B0-8494-413A98C78F0B}" sibTransId="{238110A9-CD55-41BF-A131-2D8D17188CE0}"/>
    <dgm:cxn modelId="{C67B3116-C6A4-435D-96AE-93321DFB8E68}" type="presOf" srcId="{6640B8E1-ACC4-4530-BF36-0586DD4E63A4}" destId="{FA975F7D-BCB3-4CAE-B4DB-C2609BBF2848}" srcOrd="0" destOrd="0" presId="urn:microsoft.com/office/officeart/2005/8/layout/vList5"/>
    <dgm:cxn modelId="{F10A0C8E-68B9-49A2-B712-26CDA0A058DB}" type="presOf" srcId="{7DF5AA37-2823-45C2-892E-2430AC84DD7B}" destId="{7D784CFF-6ECF-464F-9314-BC387C42FB79}" srcOrd="0" destOrd="0" presId="urn:microsoft.com/office/officeart/2005/8/layout/vList5"/>
    <dgm:cxn modelId="{1F026A55-9C90-443B-BAFF-5388141BD480}" type="presOf" srcId="{E1BE6EE5-3132-473A-9D0C-5CA91A8C4C3D}" destId="{0751615B-3FBC-4960-92A5-429DA3E57CF0}" srcOrd="0" destOrd="1" presId="urn:microsoft.com/office/officeart/2005/8/layout/vList5"/>
    <dgm:cxn modelId="{24119F2F-8CDD-4ACF-B1B5-0BCC53BAC015}" type="presParOf" srcId="{80FF1388-50E3-4FD3-9EA7-C8EC26CB8489}" destId="{C05D5ABE-3BDA-4EC1-B9F7-DD828492176B}" srcOrd="0" destOrd="0" presId="urn:microsoft.com/office/officeart/2005/8/layout/vList5"/>
    <dgm:cxn modelId="{60F36EB8-277C-4B81-A123-2E7A46C224AB}" type="presParOf" srcId="{C05D5ABE-3BDA-4EC1-B9F7-DD828492176B}" destId="{7D784CFF-6ECF-464F-9314-BC387C42FB79}" srcOrd="0" destOrd="0" presId="urn:microsoft.com/office/officeart/2005/8/layout/vList5"/>
    <dgm:cxn modelId="{B0AE7BE2-7FBE-4B19-951D-4E00EF623D8F}" type="presParOf" srcId="{C05D5ABE-3BDA-4EC1-B9F7-DD828492176B}" destId="{FA975F7D-BCB3-4CAE-B4DB-C2609BBF2848}" srcOrd="1" destOrd="0" presId="urn:microsoft.com/office/officeart/2005/8/layout/vList5"/>
    <dgm:cxn modelId="{81BC6328-6058-421E-847B-523C2208A859}" type="presParOf" srcId="{80FF1388-50E3-4FD3-9EA7-C8EC26CB8489}" destId="{DBDD2876-67F5-48C2-83CB-0C3D10A9A25B}" srcOrd="1" destOrd="0" presId="urn:microsoft.com/office/officeart/2005/8/layout/vList5"/>
    <dgm:cxn modelId="{B728F9A0-FB30-4267-A8AD-F5CF0D3F3A0E}" type="presParOf" srcId="{80FF1388-50E3-4FD3-9EA7-C8EC26CB8489}" destId="{C20EA235-98B6-4E65-8F6A-2B6FD14F178C}" srcOrd="2" destOrd="0" presId="urn:microsoft.com/office/officeart/2005/8/layout/vList5"/>
    <dgm:cxn modelId="{7B6B17A1-3FB3-4643-91A5-00FA22715427}" type="presParOf" srcId="{C20EA235-98B6-4E65-8F6A-2B6FD14F178C}" destId="{2A1D99FD-C72C-4CBB-97A0-7754B07859B9}" srcOrd="0" destOrd="0" presId="urn:microsoft.com/office/officeart/2005/8/layout/vList5"/>
    <dgm:cxn modelId="{CC0FDCA6-F558-4791-AA1F-5488E9A8EE8C}" type="presParOf" srcId="{C20EA235-98B6-4E65-8F6A-2B6FD14F178C}" destId="{2A55EAC4-F912-4518-9AC9-C70067D56D06}" srcOrd="1" destOrd="0" presId="urn:microsoft.com/office/officeart/2005/8/layout/vList5"/>
    <dgm:cxn modelId="{3609A6A5-1FBF-4381-9C45-7E9273E2BAEC}" type="presParOf" srcId="{80FF1388-50E3-4FD3-9EA7-C8EC26CB8489}" destId="{00E5A852-C070-488E-AD7E-76AD60BF312A}" srcOrd="3" destOrd="0" presId="urn:microsoft.com/office/officeart/2005/8/layout/vList5"/>
    <dgm:cxn modelId="{74EE6A7E-8A07-4320-9B50-9FAFA9383AE5}" type="presParOf" srcId="{80FF1388-50E3-4FD3-9EA7-C8EC26CB8489}" destId="{580B6266-6C0B-4A64-ACE4-1360BA0DAC2B}" srcOrd="4" destOrd="0" presId="urn:microsoft.com/office/officeart/2005/8/layout/vList5"/>
    <dgm:cxn modelId="{F0767C42-9443-4D79-A47B-E63A37334A0E}" type="presParOf" srcId="{580B6266-6C0B-4A64-ACE4-1360BA0DAC2B}" destId="{0BD35A55-25E2-42FB-A490-C6840430077A}" srcOrd="0" destOrd="0" presId="urn:microsoft.com/office/officeart/2005/8/layout/vList5"/>
    <dgm:cxn modelId="{C444C32D-C388-4255-BD07-A1590D34234C}" type="presParOf" srcId="{580B6266-6C0B-4A64-ACE4-1360BA0DAC2B}" destId="{0751615B-3FBC-4960-92A5-429DA3E57CF0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573463"/>
            <a:ext cx="6545262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Решение Думы Партизанского муниципального района от 14.12.2012 № 363 «О бюджете Партизанского муниципального района на 2013 год и плановый период 2014 и 2015 годов»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/>
              <a:t>ДИНАМИКА РАСХОДОВ БЮДЖЕТА ПАРТИЗАНСКОГО МУНИЦИПАЛЬНОГО РАЙОНА ЗА 2008-2015 ГОДЫ </a:t>
            </a:r>
            <a:br>
              <a:rPr lang="ru-RU" sz="2000" b="1" i="1"/>
            </a:br>
            <a:r>
              <a:rPr lang="ru-RU" sz="2000" b="1" i="1"/>
              <a:t>в тыс.рублей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554" name="Диаграмма" r:id="rId3" imgW="8229600" imgH="4048125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районного бюджета Партизанского муниципального района в 2013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696334,7 тыс.рублей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35824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715016"/>
            <a:ext cx="2598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Данные на 01 сентября 2013 года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/>
              <a:t>Муниципальные целевые программы Партизанского муниципального района </a:t>
            </a:r>
            <a:br>
              <a:rPr lang="ru-RU" sz="2800" dirty="0" smtClean="0"/>
            </a:br>
            <a:r>
              <a:rPr lang="ru-RU" sz="2800" dirty="0" smtClean="0"/>
              <a:t>на 2013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r>
              <a:rPr lang="ru-RU" sz="1400" dirty="0" smtClean="0"/>
              <a:t>на 01.09.2013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100"/>
            <a:ext cx="8258204" cy="6506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357188"/>
          <a:ext cx="8329612" cy="566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85750"/>
          <a:ext cx="8329612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Социально-ориентированный бюджет 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граждан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2012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8596" y="214311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3438" y="2143116"/>
          <a:ext cx="435771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Выгнутая влево стрелка 8"/>
          <p:cNvSpPr/>
          <p:nvPr/>
        </p:nvSpPr>
        <p:spPr>
          <a:xfrm rot="16200000">
            <a:off x="3098314" y="3902553"/>
            <a:ext cx="1375737" cy="3571901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571501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Увеличение на 32%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445" name="Group 1557"/>
          <p:cNvGraphicFramePr>
            <a:graphicFrameLocks noGrp="1"/>
          </p:cNvGraphicFramePr>
          <p:nvPr/>
        </p:nvGraphicFramePr>
        <p:xfrm>
          <a:off x="611188" y="0"/>
          <a:ext cx="8204200" cy="6761480"/>
        </p:xfrm>
        <a:graphic>
          <a:graphicData uri="http://schemas.openxmlformats.org/drawingml/2006/table">
            <a:tbl>
              <a:tblPr/>
              <a:tblGrid>
                <a:gridCol w="5324475"/>
                <a:gridCol w="719137"/>
                <a:gridCol w="649288"/>
                <a:gridCol w="719137"/>
                <a:gridCol w="792163"/>
              </a:tblGrid>
              <a:tr h="1905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Партизанского муниципального района в расчете на 1 человека (оценка)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    (тыс.рублей)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 (факт)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года (план)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года (план)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01" name="Group 865"/>
          <p:cNvGraphicFramePr>
            <a:graphicFrameLocks noGrp="1"/>
          </p:cNvGraphicFramePr>
          <p:nvPr/>
        </p:nvGraphicFramePr>
        <p:xfrm>
          <a:off x="615950" y="130175"/>
          <a:ext cx="8132763" cy="6632258"/>
        </p:xfrm>
        <a:graphic>
          <a:graphicData uri="http://schemas.openxmlformats.org/drawingml/2006/table">
            <a:tbl>
              <a:tblPr/>
              <a:tblGrid>
                <a:gridCol w="5324475"/>
                <a:gridCol w="771525"/>
                <a:gridCol w="739775"/>
                <a:gridCol w="649288"/>
                <a:gridCol w="6477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социальной политики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 и издательство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Дополнительные расходы местного бюджета на реализацию Указов Президента Российской Федерации от 07.05.2012 № 597 «О мероприятиях по реализации государственной социальной политики», от 01.06.2012 № 761 «О Национальной стратегии действий в интересах детей на 2012 – 2017 годы»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Основные параметры социально-экономического развития Партизанского муниципального района на 2013 – 2015 годы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1500198"/>
                <a:gridCol w="1285884"/>
                <a:gridCol w="1357322"/>
                <a:gridCol w="1328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Темпы экономического роста, %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безработицы, %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начисленная заработная плата одного работника, руб.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23396,5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24541,9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25204,9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25957,8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зарплата в бюджетной сфере, руб. в месяц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пенсия, руб.</a:t>
                      </a:r>
                    </a:p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месяц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8414,46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9445,0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10200,6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11067,65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imes New Roman" pitchFamily="18" charset="0"/>
              </a:rPr>
              <a:t>Основные принципы формирования бюджета на 2013 год и на плановый период 2014 и 2015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в полном объеме социальных обязательств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imes New Roman" pitchFamily="18" charset="0"/>
              </a:rPr>
              <a:t>Основные параметры бюджета Партизанского муниципального района на 2013 год и плановый период 2014 и 2015 годов </a:t>
            </a:r>
            <a:r>
              <a:rPr lang="ru-RU" sz="2400" smtClean="0">
                <a:latin typeface="Times New Roman" pitchFamily="18" charset="0"/>
              </a:rPr>
              <a:t>(тыс.руб.)</a:t>
            </a:r>
            <a:r>
              <a:rPr lang="ru-RU" sz="4000" smtClean="0"/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</p:nvPr>
        </p:nvGraphicFramePr>
        <p:xfrm>
          <a:off x="285720" y="1714488"/>
          <a:ext cx="8329642" cy="4786345"/>
        </p:xfrm>
        <a:graphic>
          <a:graphicData uri="http://schemas.openxmlformats.org/drawingml/2006/table">
            <a:tbl>
              <a:tblPr/>
              <a:tblGrid>
                <a:gridCol w="4165625"/>
                <a:gridCol w="1020087"/>
                <a:gridCol w="1018479"/>
                <a:gridCol w="1094101"/>
                <a:gridCol w="1031350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664916,8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597474,0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471864,7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471855,2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415870,7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309641,0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252499,0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253615,0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249046,1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287833,0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219365,7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218240,2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593879,5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696334,7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471864,7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471855,2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+71037,3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-98860,7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3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Данные по состоянию на 01 сентября 2013г.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бюджета Партизанского муниципального района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2008 – 2015 годы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1650" y="1905000"/>
          <a:ext cx="8140700" cy="4114800"/>
        </p:xfrm>
        <a:graphic>
          <a:graphicData uri="http://schemas.openxmlformats.org/presentationml/2006/ole">
            <p:oleObj spid="_x0000_s24578" name="Диаграмма" r:id="rId3" imgW="8782050" imgH="4438650" progId="Excel.Sheet.8">
              <p:embed/>
            </p:oleObj>
          </a:graphicData>
        </a:graphic>
      </p:graphicFrame>
      <p:sp>
        <p:nvSpPr>
          <p:cNvPr id="1028" name="TextBox 8"/>
          <p:cNvSpPr txBox="1">
            <a:spLocks noChangeArrowheads="1"/>
          </p:cNvSpPr>
          <p:nvPr/>
        </p:nvSpPr>
        <p:spPr bwMode="auto">
          <a:xfrm>
            <a:off x="714375" y="6500813"/>
            <a:ext cx="23606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Данные на 01 сентября 2013 года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Партизанского муниципального района в 2013 году</a:t>
            </a: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741363" y="1905000"/>
          <a:ext cx="7002462" cy="4310063"/>
        </p:xfrm>
        <a:graphic>
          <a:graphicData uri="http://schemas.openxmlformats.org/presentationml/2006/ole">
            <p:oleObj spid="_x0000_s25602" name="Диаграмма" r:id="rId3" imgW="8572500" imgH="52768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Партизанского муниципального района (тыс. рублей)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presentationml/2006/ole">
            <p:oleObj spid="_x0000_s3074" name="Worksheet" r:id="rId3" imgW="8230313" imgH="411515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Партизанского муниципального района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2008-2015 годы (тыс. рублей)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6275" y="1928813"/>
          <a:ext cx="7361238" cy="4429125"/>
        </p:xfrm>
        <a:graphic>
          <a:graphicData uri="http://schemas.openxmlformats.org/presentationml/2006/ole">
            <p:oleObj spid="_x0000_s29698" name="Диаграмма" r:id="rId3" imgW="8785097" imgH="5285690" progId="Excel.Sheet.8">
              <p:embed/>
            </p:oleObj>
          </a:graphicData>
        </a:graphic>
      </p:graphicFrame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85813" y="3429000"/>
            <a:ext cx="2643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Данные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01 сентября 2013 года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налоговых и неналоговых, безвозмездных поступлений в бюджет Партизанского муниципального района в 2008 – 2015 годах (тыс. рублей)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2100" y="1928813"/>
          <a:ext cx="8316913" cy="4786312"/>
        </p:xfrm>
        <a:graphic>
          <a:graphicData uri="http://schemas.openxmlformats.org/presentationml/2006/ole">
            <p:oleObj spid="_x0000_s30722" r:id="rId3" imgW="8327858" imgH="479187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доходов и расходов бюджета Партизанского муниципального района в 2008 – 2015 годах ( тыс. рублей)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presentationml/2006/ole">
            <p:oleObj spid="_x0000_s46082" r:id="rId3" imgW="8230313" imgH="4115157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1255</Words>
  <Application>Microsoft Office PowerPoint</Application>
  <PresentationFormat>Экран (4:3)</PresentationFormat>
  <Paragraphs>412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Океан</vt:lpstr>
      <vt:lpstr>Диаграмма</vt:lpstr>
      <vt:lpstr>Worksheet</vt:lpstr>
      <vt:lpstr>Лист Microsoft Office Excel 97-2003</vt:lpstr>
      <vt:lpstr>Диаграмма Microsoft Office Excel</vt:lpstr>
      <vt:lpstr>Открытый бюджет</vt:lpstr>
      <vt:lpstr>Основные принципы формирования бюджета на 2013 год и на плановый период 2014 и 2015 годов</vt:lpstr>
      <vt:lpstr>Основные параметры бюджета Партизанского муниципального района на 2013 год и плановый период 2014 и 2015 годов (тыс.руб.) </vt:lpstr>
      <vt:lpstr>Динамика налоговых и неналоговых доходов  бюджета Партизанского муниципального района  за 2008 – 2015 годы</vt:lpstr>
      <vt:lpstr>Структура налоговых и неналоговых доходов бюджета Партизанского муниципального района в 2013 году</vt:lpstr>
      <vt:lpstr>Динамика поступлений налога  на доходы физических лиц в бюджет  Партизанского муниципального района (тыс. рублей)</vt:lpstr>
      <vt:lpstr>Динамика поступлений неналоговых доходов бюджета Партизанского муниципального района  за 2008-2015 годы (тыс. рублей)</vt:lpstr>
      <vt:lpstr>Динамика поступлений налоговых и неналоговых, безвозмездных поступлений в бюджет Партизанского муниципального района в 2008 – 2015 годах (тыс. рублей)</vt:lpstr>
      <vt:lpstr>Динамика доходов и расходов бюджета Партизанского муниципального района в 2008 – 2015 годах ( тыс. рублей)</vt:lpstr>
      <vt:lpstr>ДИНАМИКА РАСХОДОВ БЮДЖЕТА ПАРТИЗАНСКОГО МУНИЦИПАЛЬНОГО РАЙОНА ЗА 2008-2015 ГОДЫ  в тыс.рублей</vt:lpstr>
      <vt:lpstr>Расходы районного бюджета Партизанского муниципального района в 2013 году                                                                           696334,7 тыс.рублей</vt:lpstr>
      <vt:lpstr>Муниципальные целевые программы Партизанского муниципального района  на 2013 год                                                                                             на 01.09.2013</vt:lpstr>
      <vt:lpstr> </vt:lpstr>
      <vt:lpstr> </vt:lpstr>
      <vt:lpstr>Социально-ориентированный бюджет –  бюджет для граждан</vt:lpstr>
      <vt:lpstr>Слайд 16</vt:lpstr>
      <vt:lpstr>Слайд 17</vt:lpstr>
      <vt:lpstr>Дополнительные расходы местного бюджета на реализацию Указов Президента Российской Федерации от 07.05.2012 № 597 «О мероприятиях по реализации государственной социальной политики», от 01.06.2012 № 761 «О Национальной стратегии действий в интересах детей на 2012 – 2017 годы»</vt:lpstr>
      <vt:lpstr>Основные параметры социально-экономического развития Партизанского муниципального района на 2013 – 2015 годы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1</cp:lastModifiedBy>
  <cp:revision>101</cp:revision>
  <dcterms:created xsi:type="dcterms:W3CDTF">2013-09-17T11:29:55Z</dcterms:created>
  <dcterms:modified xsi:type="dcterms:W3CDTF">2013-09-26T05:03:09Z</dcterms:modified>
</cp:coreProperties>
</file>