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19.06.2024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incult.info/" TargetMode="External"/><Relationship Id="rId7" Type="http://schemas.openxmlformats.org/officeDocument/2006/relationships/hyperlink" Target="https://disk.yandex.ru/d/aAYjxjbqPMPErA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.me/minfinpk" TargetMode="External"/><Relationship Id="rId5" Type="http://schemas.openxmlformats.org/officeDocument/2006/relationships/hyperlink" Target="https://ebudget.primorsky.ru/Menu/Presentation/1573?ItemId=1573" TargetMode="External"/><Relationship Id="rId4" Type="http://schemas.openxmlformats.org/officeDocument/2006/relationships/hyperlink" Target="http://www.cbr.ru/fmp_chec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3530" y="980728"/>
            <a:ext cx="8920088" cy="1152128"/>
          </a:xfrm>
        </p:spPr>
        <p:txBody>
          <a:bodyPr/>
          <a:lstStyle/>
          <a:p>
            <a:pPr algn="ctr"/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Финансовая грамотность</a:t>
            </a:r>
          </a:p>
        </p:txBody>
      </p:sp>
      <p:pic>
        <p:nvPicPr>
          <p:cNvPr id="1026" name="Picture 2" descr="C:\Users\NChernova\Desktop\0f1fe641a51a8050e94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77" y="2708920"/>
            <a:ext cx="8896741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1396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Финансовая грамотность – что это?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16832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управлять финансовыми потоками (доходами и расходами), грамотно распределять деньги, то есть жить по средствам и правильно приумножать имеющийся капитал.</a:t>
            </a:r>
          </a:p>
        </p:txBody>
      </p:sp>
      <p:pic>
        <p:nvPicPr>
          <p:cNvPr id="2050" name="Picture 2" descr="C:\Users\NChernova\Desktop\1613677819_5-p-fon-dlya-prezentatsii-finansovaya-gramotno-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939721"/>
            <a:ext cx="6733906" cy="3744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4982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33400"/>
            <a:ext cx="8856984" cy="9906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/>
                <a:ea typeface="Calibri"/>
              </a:rPr>
              <a:t>Что характеризует финансово-грамотного человека?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34769" y="1916832"/>
            <a:ext cx="4409231" cy="4941168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dirty="0">
                <a:latin typeface="Times New Roman"/>
                <a:ea typeface="Calibri"/>
                <a:cs typeface="Times New Roman"/>
              </a:rPr>
              <a:t>- свои активы и пассивы и как ими оптимально     распоряжаться;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dirty="0">
                <a:latin typeface="Times New Roman"/>
                <a:ea typeface="Calibri"/>
                <a:cs typeface="Times New Roman"/>
              </a:rPr>
              <a:t>- свои права как потребителя финансовых услуг и куда обращаться в случае их нарушения;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dirty="0">
                <a:latin typeface="Times New Roman"/>
                <a:ea typeface="Calibri"/>
                <a:cs typeface="Times New Roman"/>
              </a:rPr>
              <a:t>- финансовые продукты и услуги, предоставляемые финансовым рынком;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sz="1800" dirty="0">
                <a:latin typeface="Times New Roman"/>
                <a:ea typeface="Calibri"/>
              </a:rPr>
              <a:t>- как не стать жертвой мошенничества на финансовом рынке и не попасть на финансовую ловушку.</a:t>
            </a:r>
            <a:endParaRPr lang="ru-RU" sz="1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915816" y="1758464"/>
            <a:ext cx="198072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/>
                <a:ea typeface="Calibri"/>
              </a:rPr>
              <a:t>Знает: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3075" name="Picture 3" descr="C:\Users\NChernova\Desktop\compressed_file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6" y="2523409"/>
            <a:ext cx="4723293" cy="2878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5469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3968" y="1600200"/>
            <a:ext cx="4752528" cy="52578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определять свои жизненные и финансовые цели;</a:t>
            </a:r>
          </a:p>
          <a:p>
            <a:pPr>
              <a:lnSpc>
                <a:spcPct val="110000"/>
              </a:lnSpc>
              <a:buFontTx/>
              <a:buChar char="-"/>
            </a:pPr>
            <a:endParaRPr lang="ru-RU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собирать и анализировать информацию о финансовых продуктах, услугах и их поставщиках;</a:t>
            </a:r>
          </a:p>
          <a:p>
            <a:pPr>
              <a:buFontTx/>
              <a:buChar char="-"/>
            </a:pPr>
            <a:endParaRPr lang="ru-RU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оценивать риски и опасности финансового рынка;</a:t>
            </a:r>
          </a:p>
          <a:p>
            <a:pPr>
              <a:buFontTx/>
              <a:buChar char="-"/>
            </a:pPr>
            <a:endParaRPr lang="ru-RU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выбирать оптимальные финансовые продукты и услуги для достижения своих финансовых целей.</a:t>
            </a:r>
          </a:p>
          <a:p>
            <a:pPr>
              <a:buFontTx/>
              <a:buChar char="-"/>
            </a:pPr>
            <a:endParaRPr lang="ru-RU" sz="20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7504" y="533400"/>
            <a:ext cx="8856984" cy="9906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/>
                <a:ea typeface="Calibri"/>
              </a:rPr>
              <a:t>Что характеризует финансово-грамотного человека?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483768" y="1628800"/>
            <a:ext cx="144016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Умеет:</a:t>
            </a:r>
          </a:p>
        </p:txBody>
      </p:sp>
      <p:pic>
        <p:nvPicPr>
          <p:cNvPr id="4098" name="Picture 2" descr="C:\Users\NChernova\Desktop\financialliterac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64904"/>
            <a:ext cx="4310030" cy="2982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3172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05927" y="1780998"/>
            <a:ext cx="5112568" cy="4248472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dirty="0">
                <a:latin typeface="Times New Roman"/>
                <a:ea typeface="Calibri"/>
                <a:cs typeface="Times New Roman"/>
              </a:rPr>
              <a:t>тратит меньше, чем зарабатывает;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dirty="0">
                <a:latin typeface="Times New Roman"/>
                <a:ea typeface="Calibri"/>
                <a:cs typeface="Times New Roman"/>
              </a:rPr>
              <a:t>действует по принципу «сэкономил – значит заработал»;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dirty="0">
                <a:latin typeface="Times New Roman"/>
                <a:ea typeface="Calibri"/>
                <a:cs typeface="Times New Roman"/>
              </a:rPr>
              <a:t>ведет учет и планирование доходов и расходов;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dirty="0">
                <a:latin typeface="Times New Roman"/>
                <a:ea typeface="Calibri"/>
                <a:cs typeface="Times New Roman"/>
              </a:rPr>
              <a:t>своевременно выполняет свои финансовые обязательства;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dirty="0">
                <a:latin typeface="Times New Roman"/>
                <a:ea typeface="Calibri"/>
                <a:cs typeface="Times New Roman"/>
              </a:rPr>
              <a:t>следит за изменениями на финансовом рынке;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dirty="0">
                <a:latin typeface="Times New Roman"/>
                <a:ea typeface="Calibri"/>
                <a:cs typeface="Times New Roman"/>
              </a:rPr>
              <a:t>пользуется страховыми услугами;</a:t>
            </a:r>
          </a:p>
          <a:p>
            <a:pPr>
              <a:buFontTx/>
              <a:buChar char="-"/>
            </a:pPr>
            <a:r>
              <a:rPr lang="ru-RU" dirty="0">
                <a:latin typeface="Times New Roman"/>
                <a:ea typeface="Calibri"/>
              </a:rPr>
              <a:t>копит на достойную старость.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6154" y="404664"/>
            <a:ext cx="8856984" cy="9906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/>
                <a:ea typeface="Calibri"/>
              </a:rPr>
              <a:t>Что характеризует финансово-грамотного человека?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195736" y="1772816"/>
            <a:ext cx="1689632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Практикует:</a:t>
            </a:r>
          </a:p>
        </p:txBody>
      </p:sp>
      <p:pic>
        <p:nvPicPr>
          <p:cNvPr id="5122" name="Picture 2" descr="C:\Users\NChernova\Desktop\Основы-финансовой-грамотности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46" y="2636912"/>
            <a:ext cx="3821535" cy="2152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501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375004"/>
            <a:ext cx="6408712" cy="34829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193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Полезная  информация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40073"/>
            <a:ext cx="8928992" cy="2232248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Портал «Финансовая культура»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https://fincult.info/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Проверить финансовую организацию (официальный сайт Банка России)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http://www.cbr.ru/fmp_check/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«Финансовая грамотность» Министерства финансов Приморского края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https://ebudget.primorsky.ru/Menu/Presentation/1573?ItemId=1573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Телеграм канал «Минфин Приморья»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https://t.me/minfinpk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Информационно-просветительский контент Банка России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https://disk.yandex.ru/d/aAYjxjbqPMPErA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82971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65</TotalTime>
  <Words>277</Words>
  <Application>Microsoft Office PowerPoint</Application>
  <PresentationFormat>Экран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Ясность</vt:lpstr>
      <vt:lpstr>Финансовая грамотность</vt:lpstr>
      <vt:lpstr>Финансовая грамотность – что это?</vt:lpstr>
      <vt:lpstr>Что характеризует финансово-грамотного человека?</vt:lpstr>
      <vt:lpstr>Что характеризует финансово-грамотного человека?</vt:lpstr>
      <vt:lpstr>Что характеризует финансово-грамотного человека?</vt:lpstr>
      <vt:lpstr>Полезная  информация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Финансовая грамотность</dc:title>
  <dc:creator>Наталья В. Чернова</dc:creator>
  <cp:lastModifiedBy>Вера В. Клыкова</cp:lastModifiedBy>
  <cp:revision>8</cp:revision>
  <dcterms:created xsi:type="dcterms:W3CDTF">2021-11-02T22:58:06Z</dcterms:created>
  <dcterms:modified xsi:type="dcterms:W3CDTF">2024-06-18T22:32:59Z</dcterms:modified>
</cp:coreProperties>
</file>